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2" r:id="rId9"/>
    <p:sldId id="290" r:id="rId10"/>
    <p:sldId id="293" r:id="rId11"/>
    <p:sldId id="261" r:id="rId12"/>
    <p:sldId id="314" r:id="rId13"/>
    <p:sldId id="305" r:id="rId14"/>
    <p:sldId id="302" r:id="rId15"/>
    <p:sldId id="306" r:id="rId16"/>
    <p:sldId id="307" r:id="rId17"/>
    <p:sldId id="308" r:id="rId18"/>
    <p:sldId id="309" r:id="rId19"/>
    <p:sldId id="316" r:id="rId20"/>
    <p:sldId id="317" r:id="rId21"/>
    <p:sldId id="310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306" autoAdjust="0"/>
  </p:normalViewPr>
  <p:slideViewPr>
    <p:cSldViewPr snapToGrid="0" snapToObjects="1">
      <p:cViewPr varScale="1">
        <p:scale>
          <a:sx n="72" d="100"/>
          <a:sy n="72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Prestations%20sociales\2024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99.925074271173116</c:v>
                </c:pt>
                <c:pt idx="2">
                  <c:v>99.961228024339349</c:v>
                </c:pt>
                <c:pt idx="3">
                  <c:v>100.13999134315364</c:v>
                </c:pt>
                <c:pt idx="4">
                  <c:v>100.06941074953022</c:v>
                </c:pt>
                <c:pt idx="5">
                  <c:v>100.44303667015571</c:v>
                </c:pt>
                <c:pt idx="6">
                  <c:v>100.37217754222442</c:v>
                </c:pt>
                <c:pt idx="7">
                  <c:v>100.8112033183463</c:v>
                </c:pt>
                <c:pt idx="8">
                  <c:v>101.19363092310158</c:v>
                </c:pt>
                <c:pt idx="9">
                  <c:v>101.59182356968444</c:v>
                </c:pt>
                <c:pt idx="10">
                  <c:v>101.77977852065945</c:v>
                </c:pt>
                <c:pt idx="11">
                  <c:v>101.84618109966443</c:v>
                </c:pt>
                <c:pt idx="12">
                  <c:v>102.29217023348407</c:v>
                </c:pt>
                <c:pt idx="13">
                  <c:v>102.7158209158096</c:v>
                </c:pt>
                <c:pt idx="14">
                  <c:v>102.82578626057104</c:v>
                </c:pt>
                <c:pt idx="15">
                  <c:v>103.17584817874763</c:v>
                </c:pt>
                <c:pt idx="16">
                  <c:v>103.70350357164537</c:v>
                </c:pt>
                <c:pt idx="17">
                  <c:v>103.61052881966626</c:v>
                </c:pt>
                <c:pt idx="18">
                  <c:v>103.82494452989259</c:v>
                </c:pt>
                <c:pt idx="19">
                  <c:v>103.97407179834548</c:v>
                </c:pt>
                <c:pt idx="20">
                  <c:v>104.62901736995637</c:v>
                </c:pt>
                <c:pt idx="21">
                  <c:v>104.89563040948428</c:v>
                </c:pt>
                <c:pt idx="22">
                  <c:v>105.3024019127508</c:v>
                </c:pt>
                <c:pt idx="23">
                  <c:v>105.77468468523664</c:v>
                </c:pt>
                <c:pt idx="24">
                  <c:v>103.66612426752442</c:v>
                </c:pt>
                <c:pt idx="25">
                  <c:v>102.54184838709115</c:v>
                </c:pt>
                <c:pt idx="26">
                  <c:v>105.23020582014126</c:v>
                </c:pt>
                <c:pt idx="27">
                  <c:v>105.64271513015069</c:v>
                </c:pt>
                <c:pt idx="28">
                  <c:v>106.35359039078918</c:v>
                </c:pt>
                <c:pt idx="29">
                  <c:v>107.74826737733771</c:v>
                </c:pt>
                <c:pt idx="30">
                  <c:v>108.8046365935031</c:v>
                </c:pt>
                <c:pt idx="31">
                  <c:v>109.79393474832465</c:v>
                </c:pt>
                <c:pt idx="32">
                  <c:v>110.35941510023611</c:v>
                </c:pt>
                <c:pt idx="33">
                  <c:v>110.73883453446605</c:v>
                </c:pt>
                <c:pt idx="34">
                  <c:v>110.89854610661953</c:v>
                </c:pt>
                <c:pt idx="35">
                  <c:v>111.41622997129413</c:v>
                </c:pt>
                <c:pt idx="36">
                  <c:v>111.68011337460453</c:v>
                </c:pt>
                <c:pt idx="37">
                  <c:v>111.99017776616604</c:v>
                </c:pt>
                <c:pt idx="38">
                  <c:v>112.29183042162845</c:v>
                </c:pt>
                <c:pt idx="39">
                  <c:v>112.45778116227905</c:v>
                </c:pt>
                <c:pt idx="40">
                  <c:v>112.82310676052883</c:v>
                </c:pt>
                <c:pt idx="41">
                  <c:v>112.8898435807032</c:v>
                </c:pt>
                <c:pt idx="42">
                  <c:v>113.29895477215605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58-440D-A4EA-0CFACE8AE09E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100.05180272190337</c:v>
                </c:pt>
                <c:pt idx="2">
                  <c:v>99.921899562300524</c:v>
                </c:pt>
                <c:pt idx="3">
                  <c:v>100.01269891618882</c:v>
                </c:pt>
                <c:pt idx="4">
                  <c:v>99.939698120802305</c:v>
                </c:pt>
                <c:pt idx="5">
                  <c:v>100.16791223952171</c:v>
                </c:pt>
                <c:pt idx="6">
                  <c:v>100.26191266428665</c:v>
                </c:pt>
                <c:pt idx="7">
                  <c:v>100.40265699575201</c:v>
                </c:pt>
                <c:pt idx="8">
                  <c:v>100.58762064060598</c:v>
                </c:pt>
                <c:pt idx="9">
                  <c:v>100.80721056546142</c:v>
                </c:pt>
                <c:pt idx="10">
                  <c:v>101.14085964946626</c:v>
                </c:pt>
                <c:pt idx="11">
                  <c:v>101.17509904838926</c:v>
                </c:pt>
                <c:pt idx="12">
                  <c:v>101.6143404908216</c:v>
                </c:pt>
                <c:pt idx="13">
                  <c:v>102.05483529736721</c:v>
                </c:pt>
                <c:pt idx="14">
                  <c:v>102.10805726577401</c:v>
                </c:pt>
                <c:pt idx="15">
                  <c:v>102.50617023425634</c:v>
                </c:pt>
                <c:pt idx="16">
                  <c:v>102.73707500045759</c:v>
                </c:pt>
                <c:pt idx="17">
                  <c:v>102.76685577328715</c:v>
                </c:pt>
                <c:pt idx="18">
                  <c:v>102.86745670802388</c:v>
                </c:pt>
                <c:pt idx="19">
                  <c:v>103.13646321945129</c:v>
                </c:pt>
                <c:pt idx="20">
                  <c:v>103.78650743070037</c:v>
                </c:pt>
                <c:pt idx="21">
                  <c:v>103.94406741083426</c:v>
                </c:pt>
                <c:pt idx="22">
                  <c:v>104.20695772481407</c:v>
                </c:pt>
                <c:pt idx="23">
                  <c:v>104.62512552753331</c:v>
                </c:pt>
                <c:pt idx="24">
                  <c:v>102.66936086026699</c:v>
                </c:pt>
                <c:pt idx="25">
                  <c:v>102.09530007029845</c:v>
                </c:pt>
                <c:pt idx="26">
                  <c:v>104.25017716677465</c:v>
                </c:pt>
                <c:pt idx="27">
                  <c:v>104.31046962153638</c:v>
                </c:pt>
                <c:pt idx="28">
                  <c:v>104.9861806417514</c:v>
                </c:pt>
                <c:pt idx="29">
                  <c:v>106.07234529335065</c:v>
                </c:pt>
                <c:pt idx="30">
                  <c:v>107.01612611973255</c:v>
                </c:pt>
                <c:pt idx="31">
                  <c:v>107.59555254970037</c:v>
                </c:pt>
                <c:pt idx="32">
                  <c:v>108.05197576206831</c:v>
                </c:pt>
                <c:pt idx="33">
                  <c:v>108.24150890919408</c:v>
                </c:pt>
                <c:pt idx="34">
                  <c:v>108.53665373051575</c:v>
                </c:pt>
                <c:pt idx="35">
                  <c:v>108.93442475738853</c:v>
                </c:pt>
                <c:pt idx="36">
                  <c:v>109.07743224116324</c:v>
                </c:pt>
                <c:pt idx="37">
                  <c:v>109.34619779182164</c:v>
                </c:pt>
                <c:pt idx="38">
                  <c:v>109.53883446951332</c:v>
                </c:pt>
                <c:pt idx="39">
                  <c:v>109.62830580771261</c:v>
                </c:pt>
                <c:pt idx="40">
                  <c:v>109.92614637205011</c:v>
                </c:pt>
                <c:pt idx="41">
                  <c:v>109.8638822950326</c:v>
                </c:pt>
                <c:pt idx="42">
                  <c:v>110.06508620516433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58-440D-A4EA-0CFACE8AE09E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3'!$I$10:$I$52</c:f>
              <c:numCache>
                <c:formatCode>#\ ##0.0</c:formatCode>
                <c:ptCount val="43"/>
                <c:pt idx="0">
                  <c:v>100</c:v>
                </c:pt>
                <c:pt idx="1">
                  <c:v>99.94691211651741</c:v>
                </c:pt>
                <c:pt idx="2">
                  <c:v>99.672290969868698</c:v>
                </c:pt>
                <c:pt idx="3">
                  <c:v>99.862811491866438</c:v>
                </c:pt>
                <c:pt idx="4">
                  <c:v>99.810064746251427</c:v>
                </c:pt>
                <c:pt idx="5">
                  <c:v>99.917855039587423</c:v>
                </c:pt>
                <c:pt idx="6">
                  <c:v>100.16852066888666</c:v>
                </c:pt>
                <c:pt idx="7">
                  <c:v>100.73484394050678</c:v>
                </c:pt>
                <c:pt idx="8">
                  <c:v>100.92636842116649</c:v>
                </c:pt>
                <c:pt idx="9">
                  <c:v>101.13441986634885</c:v>
                </c:pt>
                <c:pt idx="10">
                  <c:v>101.508506035815</c:v>
                </c:pt>
                <c:pt idx="11">
                  <c:v>101.65537437138961</c:v>
                </c:pt>
                <c:pt idx="12">
                  <c:v>101.68084891187607</c:v>
                </c:pt>
                <c:pt idx="13">
                  <c:v>102.24864870647569</c:v>
                </c:pt>
                <c:pt idx="14">
                  <c:v>102.10432500607729</c:v>
                </c:pt>
                <c:pt idx="15">
                  <c:v>102.63394328531447</c:v>
                </c:pt>
                <c:pt idx="16">
                  <c:v>103.06190275032614</c:v>
                </c:pt>
                <c:pt idx="17">
                  <c:v>103.11203979051145</c:v>
                </c:pt>
                <c:pt idx="18">
                  <c:v>103.26305587493158</c:v>
                </c:pt>
                <c:pt idx="19">
                  <c:v>102.90856685400325</c:v>
                </c:pt>
                <c:pt idx="20">
                  <c:v>103.55525486394019</c:v>
                </c:pt>
                <c:pt idx="21">
                  <c:v>103.66138242164877</c:v>
                </c:pt>
                <c:pt idx="22">
                  <c:v>103.62817657057299</c:v>
                </c:pt>
                <c:pt idx="23">
                  <c:v>104.31953055784882</c:v>
                </c:pt>
                <c:pt idx="24">
                  <c:v>101.65386403276548</c:v>
                </c:pt>
                <c:pt idx="25">
                  <c:v>99.401914280289688</c:v>
                </c:pt>
                <c:pt idx="26">
                  <c:v>102.12990732218603</c:v>
                </c:pt>
                <c:pt idx="27">
                  <c:v>102.77450871784161</c:v>
                </c:pt>
                <c:pt idx="28">
                  <c:v>102.97850640035873</c:v>
                </c:pt>
                <c:pt idx="29">
                  <c:v>104.07546665900212</c:v>
                </c:pt>
                <c:pt idx="30">
                  <c:v>105.47163242150614</c:v>
                </c:pt>
                <c:pt idx="31">
                  <c:v>106.82112078550207</c:v>
                </c:pt>
                <c:pt idx="32">
                  <c:v>107.52457404564461</c:v>
                </c:pt>
                <c:pt idx="33">
                  <c:v>108.1368773815839</c:v>
                </c:pt>
                <c:pt idx="34">
                  <c:v>108.10466664396662</c:v>
                </c:pt>
                <c:pt idx="35">
                  <c:v>108.74469316513007</c:v>
                </c:pt>
                <c:pt idx="36">
                  <c:v>109.10759150510884</c:v>
                </c:pt>
                <c:pt idx="37">
                  <c:v>109.44450143780544</c:v>
                </c:pt>
                <c:pt idx="38">
                  <c:v>109.67277856158965</c:v>
                </c:pt>
                <c:pt idx="39">
                  <c:v>109.65327858273091</c:v>
                </c:pt>
                <c:pt idx="40">
                  <c:v>110.25090464150091</c:v>
                </c:pt>
                <c:pt idx="41">
                  <c:v>110.21959313294774</c:v>
                </c:pt>
                <c:pt idx="42">
                  <c:v>110.70947981581753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58-440D-A4EA-0CFACE8A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dep06_trim!$BH$107:$BH$125</c:f>
              <c:numCache>
                <c:formatCode>#\ ##0.0</c:formatCode>
                <c:ptCount val="19"/>
                <c:pt idx="0">
                  <c:v>0.55047134108578977</c:v>
                </c:pt>
                <c:pt idx="1">
                  <c:v>15.842058441114082</c:v>
                </c:pt>
                <c:pt idx="2">
                  <c:v>-3.0895557655954531</c:v>
                </c:pt>
                <c:pt idx="3">
                  <c:v>-3.6818043279488011</c:v>
                </c:pt>
                <c:pt idx="4">
                  <c:v>-0.35440794886398841</c:v>
                </c:pt>
                <c:pt idx="5">
                  <c:v>1.854557002222923</c:v>
                </c:pt>
                <c:pt idx="6">
                  <c:v>-5.8427386668329362</c:v>
                </c:pt>
                <c:pt idx="7">
                  <c:v>-5.4834437086092702</c:v>
                </c:pt>
                <c:pt idx="8">
                  <c:v>-3.5874439461883512</c:v>
                </c:pt>
                <c:pt idx="9">
                  <c:v>-1.9767441860465085</c:v>
                </c:pt>
                <c:pt idx="10">
                  <c:v>-0.75622775800712194</c:v>
                </c:pt>
                <c:pt idx="11">
                  <c:v>-1.4716868369938685</c:v>
                </c:pt>
                <c:pt idx="12">
                  <c:v>-0.43217833042686893</c:v>
                </c:pt>
                <c:pt idx="13">
                  <c:v>-0.57873895826987543</c:v>
                </c:pt>
                <c:pt idx="14">
                  <c:v>-0.40594362745097756</c:v>
                </c:pt>
                <c:pt idx="15">
                  <c:v>1.0459124817349785</c:v>
                </c:pt>
                <c:pt idx="16">
                  <c:v>-0.70781642438542125</c:v>
                </c:pt>
                <c:pt idx="17">
                  <c:v>-1.1114517859880269</c:v>
                </c:pt>
                <c:pt idx="18">
                  <c:v>-1.1084412061080684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8-495B-BA1E-E1E6DC3B020F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dep06_trim!$BI$107:$BI$125</c:f>
              <c:numCache>
                <c:formatCode>#\ ##0.0</c:formatCode>
                <c:ptCount val="19"/>
                <c:pt idx="0">
                  <c:v>-8.3698171516877196E-2</c:v>
                </c:pt>
                <c:pt idx="1">
                  <c:v>9.0920806753012506</c:v>
                </c:pt>
                <c:pt idx="2">
                  <c:v>-0.15357353809806185</c:v>
                </c:pt>
                <c:pt idx="3">
                  <c:v>-3.0584477046852743</c:v>
                </c:pt>
                <c:pt idx="4">
                  <c:v>-0.77500457679868795</c:v>
                </c:pt>
                <c:pt idx="5">
                  <c:v>1.4760147601476037</c:v>
                </c:pt>
                <c:pt idx="6">
                  <c:v>-2.7272727272727226</c:v>
                </c:pt>
                <c:pt idx="7">
                  <c:v>-4.9158878504672927</c:v>
                </c:pt>
                <c:pt idx="8">
                  <c:v>-2.9355874451215569</c:v>
                </c:pt>
                <c:pt idx="9">
                  <c:v>-0.7358401404171877</c:v>
                </c:pt>
                <c:pt idx="10">
                  <c:v>0.19722524483132275</c:v>
                </c:pt>
                <c:pt idx="11">
                  <c:v>-1.1131473562750238</c:v>
                </c:pt>
                <c:pt idx="12">
                  <c:v>-0.39810556661404872</c:v>
                </c:pt>
                <c:pt idx="13">
                  <c:v>-1.571221831713876</c:v>
                </c:pt>
                <c:pt idx="14">
                  <c:v>-0.55310508996709862</c:v>
                </c:pt>
                <c:pt idx="15">
                  <c:v>-0.19008729935229285</c:v>
                </c:pt>
                <c:pt idx="16">
                  <c:v>-0.4655427805600576</c:v>
                </c:pt>
                <c:pt idx="17">
                  <c:v>-1.6228474239954549</c:v>
                </c:pt>
                <c:pt idx="18">
                  <c:v>0.23771790808240212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8-495B-BA1E-E1E6DC3B0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31776"/>
        <c:axId val="172333312"/>
      </c:barChart>
      <c:catAx>
        <c:axId val="1723317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3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3331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317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3482735316768033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dep06_trim!$BJ$107:$BJ$125</c:f>
              <c:numCache>
                <c:formatCode>#\ ##0.0</c:formatCode>
                <c:ptCount val="19"/>
                <c:pt idx="0">
                  <c:v>0.32185387833922885</c:v>
                </c:pt>
                <c:pt idx="1">
                  <c:v>27.943535450753942</c:v>
                </c:pt>
                <c:pt idx="2">
                  <c:v>-5.3159478435305996</c:v>
                </c:pt>
                <c:pt idx="3">
                  <c:v>-7.4417372881355863</c:v>
                </c:pt>
                <c:pt idx="4">
                  <c:v>-1.316165951359094</c:v>
                </c:pt>
                <c:pt idx="5">
                  <c:v>2.4934763699623108</c:v>
                </c:pt>
                <c:pt idx="6">
                  <c:v>-9.731258840169744</c:v>
                </c:pt>
                <c:pt idx="7">
                  <c:v>-9.4641178314008094</c:v>
                </c:pt>
                <c:pt idx="8">
                  <c:v>-3.4614053305642156</c:v>
                </c:pt>
                <c:pt idx="9">
                  <c:v>-0.43026174256005634</c:v>
                </c:pt>
                <c:pt idx="10">
                  <c:v>-0.396110911055092</c:v>
                </c:pt>
                <c:pt idx="11">
                  <c:v>-0.72306579898769874</c:v>
                </c:pt>
                <c:pt idx="12">
                  <c:v>-7.2833211944656195E-2</c:v>
                </c:pt>
                <c:pt idx="13">
                  <c:v>-0.76530612244898322</c:v>
                </c:pt>
                <c:pt idx="14">
                  <c:v>2.2769004774146229</c:v>
                </c:pt>
                <c:pt idx="15">
                  <c:v>2.9802513464990854</c:v>
                </c:pt>
                <c:pt idx="16">
                  <c:v>-0.767085076708518</c:v>
                </c:pt>
                <c:pt idx="17">
                  <c:v>-2.9163738580463727</c:v>
                </c:pt>
                <c:pt idx="18">
                  <c:v>-1.6648570394498852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8-44FF-9F2D-45FC2E1FE628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dep06_trim!$BK$107:$BK$125</c:f>
              <c:numCache>
                <c:formatCode>#\ ##0.0</c:formatCode>
                <c:ptCount val="19"/>
                <c:pt idx="0">
                  <c:v>0.3466592116298628</c:v>
                </c:pt>
                <c:pt idx="1">
                  <c:v>12.871231960773377</c:v>
                </c:pt>
                <c:pt idx="2">
                  <c:v>-1.8166559707755159</c:v>
                </c:pt>
                <c:pt idx="3">
                  <c:v>-3.7206496053094784</c:v>
                </c:pt>
                <c:pt idx="4">
                  <c:v>-0.76766410778630334</c:v>
                </c:pt>
                <c:pt idx="5">
                  <c:v>1.541942953373332</c:v>
                </c:pt>
                <c:pt idx="6">
                  <c:v>-4.633324695516972</c:v>
                </c:pt>
                <c:pt idx="7">
                  <c:v>-5.6953426444214861</c:v>
                </c:pt>
                <c:pt idx="8">
                  <c:v>-3.6016827061603252</c:v>
                </c:pt>
                <c:pt idx="9">
                  <c:v>-1.5423242467718756</c:v>
                </c:pt>
                <c:pt idx="10">
                  <c:v>0.15179113539769418</c:v>
                </c:pt>
                <c:pt idx="11">
                  <c:v>-1.267050621400434</c:v>
                </c:pt>
                <c:pt idx="12">
                  <c:v>-0.47893896598305563</c:v>
                </c:pt>
                <c:pt idx="13">
                  <c:v>-0.75888450148074993</c:v>
                </c:pt>
                <c:pt idx="14">
                  <c:v>-0.60926328877836111</c:v>
                </c:pt>
                <c:pt idx="15">
                  <c:v>0.18765246762995069</c:v>
                </c:pt>
                <c:pt idx="16">
                  <c:v>-0.22476119123431282</c:v>
                </c:pt>
                <c:pt idx="17">
                  <c:v>-1.5017833677491987</c:v>
                </c:pt>
                <c:pt idx="18">
                  <c:v>-0.38117019249094275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8-44FF-9F2D-45FC2E1FE628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dep06_trim!$BL$107:$BL$125</c:f>
              <c:numCache>
                <c:formatCode>#\ ##0.0</c:formatCode>
                <c:ptCount val="19"/>
                <c:pt idx="0">
                  <c:v>-5.5108563870820415E-2</c:v>
                </c:pt>
                <c:pt idx="1">
                  <c:v>6.0101455668283954</c:v>
                </c:pt>
                <c:pt idx="2">
                  <c:v>0.32247997503380699</c:v>
                </c:pt>
                <c:pt idx="3">
                  <c:v>-1.0369141435089269</c:v>
                </c:pt>
                <c:pt idx="4">
                  <c:v>0.10477787091367485</c:v>
                </c:pt>
                <c:pt idx="5">
                  <c:v>1.6014234875444844</c:v>
                </c:pt>
                <c:pt idx="6">
                  <c:v>-1.5349747604821329</c:v>
                </c:pt>
                <c:pt idx="7">
                  <c:v>-2.79347143753923</c:v>
                </c:pt>
                <c:pt idx="8">
                  <c:v>-2.5293294586158588</c:v>
                </c:pt>
                <c:pt idx="9">
                  <c:v>-1.2257067137809163</c:v>
                </c:pt>
                <c:pt idx="10">
                  <c:v>-0.97261039686975526</c:v>
                </c:pt>
                <c:pt idx="11">
                  <c:v>-1.4901783698351823</c:v>
                </c:pt>
                <c:pt idx="12">
                  <c:v>-0.40110016044007102</c:v>
                </c:pt>
                <c:pt idx="13">
                  <c:v>-1.8409849269359069</c:v>
                </c:pt>
                <c:pt idx="14">
                  <c:v>-1.1253077013245849</c:v>
                </c:pt>
                <c:pt idx="15">
                  <c:v>-4.7421458209850886E-2</c:v>
                </c:pt>
                <c:pt idx="16">
                  <c:v>-1.1979599098564719</c:v>
                </c:pt>
                <c:pt idx="17">
                  <c:v>-0.61224489795917991</c:v>
                </c:pt>
                <c:pt idx="18">
                  <c:v>-4.8315013890576353E-2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C8-44FF-9F2D-45FC2E1FE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86432"/>
        <c:axId val="171192320"/>
      </c:barChart>
      <c:catAx>
        <c:axId val="17118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19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192320"/>
        <c:scaling>
          <c:orientation val="minMax"/>
          <c:max val="32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18643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dep06_trim!$BS$107:$BS$125</c:f>
              <c:numCache>
                <c:formatCode>#\ ##0.0</c:formatCode>
                <c:ptCount val="19"/>
                <c:pt idx="0">
                  <c:v>2.0268256333830115</c:v>
                </c:pt>
                <c:pt idx="1">
                  <c:v>15.314052001168577</c:v>
                </c:pt>
                <c:pt idx="2">
                  <c:v>-5.4164977705715494</c:v>
                </c:pt>
                <c:pt idx="3">
                  <c:v>-7.4355815074730884</c:v>
                </c:pt>
                <c:pt idx="4">
                  <c:v>-3.4029747091845586</c:v>
                </c:pt>
                <c:pt idx="5">
                  <c:v>0.89868791564315931</c:v>
                </c:pt>
                <c:pt idx="6">
                  <c:v>-3.1886467549432918</c:v>
                </c:pt>
                <c:pt idx="7">
                  <c:v>-4.0480863591756622</c:v>
                </c:pt>
                <c:pt idx="8">
                  <c:v>-6.3922270518990132E-3</c:v>
                </c:pt>
                <c:pt idx="9">
                  <c:v>1.8155085341686306</c:v>
                </c:pt>
                <c:pt idx="10">
                  <c:v>1.9401017140704413</c:v>
                </c:pt>
                <c:pt idx="11">
                  <c:v>0.59743779255974072</c:v>
                </c:pt>
                <c:pt idx="12">
                  <c:v>1.1081858813445145</c:v>
                </c:pt>
                <c:pt idx="13">
                  <c:v>-1.0415405110814957</c:v>
                </c:pt>
                <c:pt idx="14">
                  <c:v>-1.8357606168151186E-2</c:v>
                </c:pt>
                <c:pt idx="15">
                  <c:v>0.38558051288328787</c:v>
                </c:pt>
                <c:pt idx="16">
                  <c:v>-0.45116449213511434</c:v>
                </c:pt>
                <c:pt idx="17">
                  <c:v>-1.053405193532575</c:v>
                </c:pt>
                <c:pt idx="18">
                  <c:v>-0.55087893042833347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9-4B36-82A1-F66A98775384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dep06_trim!$BT$107:$BT$125</c:f>
              <c:numCache>
                <c:formatCode>#\ ##0.0</c:formatCode>
                <c:ptCount val="19"/>
                <c:pt idx="0">
                  <c:v>-2.0541760722347591</c:v>
                </c:pt>
                <c:pt idx="1">
                  <c:v>8.4888991319044482</c:v>
                </c:pt>
                <c:pt idx="2">
                  <c:v>3.6821979889533951</c:v>
                </c:pt>
                <c:pt idx="3">
                  <c:v>1.8235213768610814</c:v>
                </c:pt>
                <c:pt idx="4">
                  <c:v>2.7164799785364568</c:v>
                </c:pt>
                <c:pt idx="5">
                  <c:v>2.4944495233120145</c:v>
                </c:pt>
                <c:pt idx="6">
                  <c:v>-5.4153924566768596</c:v>
                </c:pt>
                <c:pt idx="7">
                  <c:v>-6.4461807894382384</c:v>
                </c:pt>
                <c:pt idx="8">
                  <c:v>-6.9047447620419033</c:v>
                </c:pt>
                <c:pt idx="9">
                  <c:v>-5.1430781129156884</c:v>
                </c:pt>
                <c:pt idx="10">
                  <c:v>-3.114553607827153</c:v>
                </c:pt>
                <c:pt idx="11">
                  <c:v>-3.8542455608852944</c:v>
                </c:pt>
                <c:pt idx="12">
                  <c:v>-2.5908096280087611</c:v>
                </c:pt>
                <c:pt idx="13">
                  <c:v>-1.1860903944649115</c:v>
                </c:pt>
                <c:pt idx="14">
                  <c:v>-1.1730471946894583</c:v>
                </c:pt>
                <c:pt idx="15">
                  <c:v>0.42326094957674254</c:v>
                </c:pt>
                <c:pt idx="16">
                  <c:v>-0.77881619937695268</c:v>
                </c:pt>
                <c:pt idx="17">
                  <c:v>-1.8653615292270609</c:v>
                </c:pt>
                <c:pt idx="18">
                  <c:v>-0.19760986167309813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9-4B36-82A1-F66A98775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75552"/>
        <c:axId val="171589632"/>
      </c:barChart>
      <c:catAx>
        <c:axId val="171575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89632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755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652034421010743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RSA!$AT$40:$AT$95</c:f>
              <c:numCache>
                <c:formatCode>0.0</c:formatCode>
                <c:ptCount val="56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91.293322062552832</c:v>
                </c:pt>
                <c:pt idx="28">
                  <c:v>88.884192730346584</c:v>
                </c:pt>
                <c:pt idx="29">
                  <c:v>86.136939983093825</c:v>
                </c:pt>
                <c:pt idx="30">
                  <c:v>84.277261200338131</c:v>
                </c:pt>
                <c:pt idx="31">
                  <c:v>83.38968723584108</c:v>
                </c:pt>
                <c:pt idx="32">
                  <c:v>83.981403212172438</c:v>
                </c:pt>
                <c:pt idx="33">
                  <c:v>85.164835164835168</c:v>
                </c:pt>
                <c:pt idx="34">
                  <c:v>83.431952662721898</c:v>
                </c:pt>
                <c:pt idx="35">
                  <c:v>83.981403212172438</c:v>
                </c:pt>
                <c:pt idx="36">
                  <c:v>83.896872358410818</c:v>
                </c:pt>
                <c:pt idx="37">
                  <c:v>83.85460693153</c:v>
                </c:pt>
                <c:pt idx="38">
                  <c:v>82.967032967032978</c:v>
                </c:pt>
                <c:pt idx="39">
                  <c:v>82.333051563820788</c:v>
                </c:pt>
                <c:pt idx="40">
                  <c:v>80.980557903634832</c:v>
                </c:pt>
                <c:pt idx="41">
                  <c:v>78.529163144547766</c:v>
                </c:pt>
                <c:pt idx="42">
                  <c:v>76.204564666103124</c:v>
                </c:pt>
                <c:pt idx="43">
                  <c:v>75.866441251056642</c:v>
                </c:pt>
                <c:pt idx="44">
                  <c:v>77.049873203719358</c:v>
                </c:pt>
                <c:pt idx="45">
                  <c:v>78.613693998309387</c:v>
                </c:pt>
                <c:pt idx="46">
                  <c:v>78.064243448858832</c:v>
                </c:pt>
                <c:pt idx="47">
                  <c:v>79.078613693998307</c:v>
                </c:pt>
                <c:pt idx="48">
                  <c:v>79.078613693998307</c:v>
                </c:pt>
                <c:pt idx="49">
                  <c:v>78.10650887573965</c:v>
                </c:pt>
                <c:pt idx="50">
                  <c:v>77.387996618765854</c:v>
                </c:pt>
                <c:pt idx="51">
                  <c:v>76.204564666103124</c:v>
                </c:pt>
                <c:pt idx="52">
                  <c:v>75.063398140321212</c:v>
                </c:pt>
                <c:pt idx="53">
                  <c:v>73.245984784446321</c:v>
                </c:pt>
                <c:pt idx="54">
                  <c:v>71.851225697379533</c:v>
                </c:pt>
                <c:pt idx="55">
                  <c:v>70.879120879120876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BB-487D-AF2B-B575EDA53AD1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ASS!$AT$40:$AT$94</c:f>
              <c:numCache>
                <c:formatCode>0.0</c:formatCode>
                <c:ptCount val="55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89.549549549549539</c:v>
                </c:pt>
                <c:pt idx="27">
                  <c:v>87.387387387387378</c:v>
                </c:pt>
                <c:pt idx="28">
                  <c:v>84.684684684684683</c:v>
                </c:pt>
                <c:pt idx="29">
                  <c:v>83.603603603603602</c:v>
                </c:pt>
                <c:pt idx="30">
                  <c:v>82.882882882882882</c:v>
                </c:pt>
                <c:pt idx="31">
                  <c:v>80.540540540540533</c:v>
                </c:pt>
                <c:pt idx="32">
                  <c:v>78.738738738738732</c:v>
                </c:pt>
                <c:pt idx="33">
                  <c:v>78.738738738738732</c:v>
                </c:pt>
                <c:pt idx="34">
                  <c:v>76.936936936936945</c:v>
                </c:pt>
                <c:pt idx="35">
                  <c:v>76.576576576576571</c:v>
                </c:pt>
                <c:pt idx="36">
                  <c:v>75.49549549549549</c:v>
                </c:pt>
                <c:pt idx="37">
                  <c:v>73.513513513513516</c:v>
                </c:pt>
                <c:pt idx="38">
                  <c:v>72.252252252252248</c:v>
                </c:pt>
                <c:pt idx="39">
                  <c:v>71.531531531531527</c:v>
                </c:pt>
                <c:pt idx="40">
                  <c:v>68.648648648648646</c:v>
                </c:pt>
                <c:pt idx="41">
                  <c:v>68.828828828828819</c:v>
                </c:pt>
                <c:pt idx="42">
                  <c:v>67.387387387387392</c:v>
                </c:pt>
                <c:pt idx="43">
                  <c:v>66.306306306306311</c:v>
                </c:pt>
                <c:pt idx="44">
                  <c:v>65.22522522522523</c:v>
                </c:pt>
                <c:pt idx="45">
                  <c:v>65.045045045045043</c:v>
                </c:pt>
                <c:pt idx="46">
                  <c:v>64.684684684684697</c:v>
                </c:pt>
                <c:pt idx="47">
                  <c:v>64.14414414414415</c:v>
                </c:pt>
                <c:pt idx="48">
                  <c:v>64.324324324324323</c:v>
                </c:pt>
                <c:pt idx="49">
                  <c:v>64.14414414414415</c:v>
                </c:pt>
                <c:pt idx="50">
                  <c:v>63.78378378378379</c:v>
                </c:pt>
                <c:pt idx="51">
                  <c:v>63.243243243243242</c:v>
                </c:pt>
                <c:pt idx="52">
                  <c:v>63.78378378378379</c:v>
                </c:pt>
                <c:pt idx="53">
                  <c:v>64.504504504504496</c:v>
                </c:pt>
                <c:pt idx="54">
                  <c:v>64.324324324324323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BB-487D-AF2B-B575EDA53AD1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AAH!$AT$40:$AT$95</c:f>
              <c:numCache>
                <c:formatCode>0.0</c:formatCode>
                <c:ptCount val="56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103.12213039485766</c:v>
                </c:pt>
                <c:pt idx="28">
                  <c:v>103.4435261707989</c:v>
                </c:pt>
                <c:pt idx="29">
                  <c:v>103.76492194674012</c:v>
                </c:pt>
                <c:pt idx="30">
                  <c:v>104.08631772268136</c:v>
                </c:pt>
                <c:pt idx="31">
                  <c:v>104.31588613406795</c:v>
                </c:pt>
                <c:pt idx="32">
                  <c:v>104.49954086317723</c:v>
                </c:pt>
                <c:pt idx="33">
                  <c:v>104.63728191000918</c:v>
                </c:pt>
                <c:pt idx="34">
                  <c:v>104.82093663911847</c:v>
                </c:pt>
                <c:pt idx="35">
                  <c:v>103.25987144168963</c:v>
                </c:pt>
                <c:pt idx="36">
                  <c:v>103.62718089990817</c:v>
                </c:pt>
                <c:pt idx="37">
                  <c:v>104.04040404040404</c:v>
                </c:pt>
                <c:pt idx="38">
                  <c:v>105.60146923783287</c:v>
                </c:pt>
                <c:pt idx="39">
                  <c:v>105.8769513314968</c:v>
                </c:pt>
                <c:pt idx="40">
                  <c:v>106.10651974288339</c:v>
                </c:pt>
                <c:pt idx="41">
                  <c:v>106.15243342516069</c:v>
                </c:pt>
                <c:pt idx="42">
                  <c:v>106.29017447199264</c:v>
                </c:pt>
                <c:pt idx="43">
                  <c:v>106.6574839302112</c:v>
                </c:pt>
                <c:pt idx="44">
                  <c:v>108.76951331496787</c:v>
                </c:pt>
                <c:pt idx="45">
                  <c:v>109.04499540863178</c:v>
                </c:pt>
                <c:pt idx="46">
                  <c:v>109.45821854912765</c:v>
                </c:pt>
                <c:pt idx="47">
                  <c:v>106.51974288337924</c:v>
                </c:pt>
                <c:pt idx="48">
                  <c:v>107.20844811753902</c:v>
                </c:pt>
                <c:pt idx="49">
                  <c:v>107.71349862258953</c:v>
                </c:pt>
                <c:pt idx="50">
                  <c:v>110.05509641873279</c:v>
                </c:pt>
                <c:pt idx="51">
                  <c:v>109.27456382001837</c:v>
                </c:pt>
                <c:pt idx="52">
                  <c:v>109.366391184573</c:v>
                </c:pt>
                <c:pt idx="53">
                  <c:v>110.46831955922865</c:v>
                </c:pt>
                <c:pt idx="54">
                  <c:v>111.38659320477502</c:v>
                </c:pt>
                <c:pt idx="55">
                  <c:v>112.16712580348944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BB-487D-AF2B-B575EDA53AD1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PA!$AT$40:$AT$97</c:f>
              <c:numCache>
                <c:formatCode>0.0</c:formatCode>
                <c:ptCount val="58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103.18925723877466</c:v>
                </c:pt>
                <c:pt idx="28">
                  <c:v>103.49699258637573</c:v>
                </c:pt>
                <c:pt idx="29">
                  <c:v>102.67170233599106</c:v>
                </c:pt>
                <c:pt idx="30">
                  <c:v>103.04937753531962</c:v>
                </c:pt>
                <c:pt idx="31">
                  <c:v>104.3642467477969</c:v>
                </c:pt>
                <c:pt idx="32">
                  <c:v>105.44132046440062</c:v>
                </c:pt>
                <c:pt idx="33">
                  <c:v>106.09875507063926</c:v>
                </c:pt>
                <c:pt idx="34">
                  <c:v>106.22464680374877</c:v>
                </c:pt>
                <c:pt idx="35">
                  <c:v>105.3294167016366</c:v>
                </c:pt>
                <c:pt idx="36">
                  <c:v>104.68597006574345</c:v>
                </c:pt>
                <c:pt idx="37">
                  <c:v>104.53210239194293</c:v>
                </c:pt>
                <c:pt idx="38">
                  <c:v>104.32228283676039</c:v>
                </c:pt>
                <c:pt idx="39">
                  <c:v>104.67198209539796</c:v>
                </c:pt>
                <c:pt idx="40">
                  <c:v>103.44104070499371</c:v>
                </c:pt>
                <c:pt idx="41">
                  <c:v>103.3711008532662</c:v>
                </c:pt>
                <c:pt idx="42">
                  <c:v>103.3711008532662</c:v>
                </c:pt>
                <c:pt idx="43">
                  <c:v>103.69282417121275</c:v>
                </c:pt>
                <c:pt idx="44">
                  <c:v>103.52496852706672</c:v>
                </c:pt>
                <c:pt idx="45">
                  <c:v>103.56693243810322</c:v>
                </c:pt>
                <c:pt idx="46">
                  <c:v>103.04937753531962</c:v>
                </c:pt>
                <c:pt idx="47">
                  <c:v>102.11218352217092</c:v>
                </c:pt>
                <c:pt idx="48">
                  <c:v>101.25891733109526</c:v>
                </c:pt>
                <c:pt idx="49">
                  <c:v>100.48957896209261</c:v>
                </c:pt>
                <c:pt idx="50">
                  <c:v>99.580360889634917</c:v>
                </c:pt>
                <c:pt idx="51">
                  <c:v>100.34969925863757</c:v>
                </c:pt>
                <c:pt idx="52">
                  <c:v>101.09106168694922</c:v>
                </c:pt>
                <c:pt idx="53">
                  <c:v>101.4127850048958</c:v>
                </c:pt>
                <c:pt idx="54">
                  <c:v>102.57378654357252</c:v>
                </c:pt>
                <c:pt idx="55">
                  <c:v>102.9094978318646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BB-487D-AF2B-B575EDA53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dateAx>
        <c:axId val="229542912"/>
        <c:scaling>
          <c:orientation val="minMax"/>
          <c:max val="4553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69280"/>
        <c:crossesAt val="100"/>
        <c:auto val="1"/>
        <c:lblOffset val="100"/>
        <c:baseTimeUnit val="months"/>
      </c:dateAx>
      <c:valAx>
        <c:axId val="229569280"/>
        <c:scaling>
          <c:orientation val="minMax"/>
          <c:max val="12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4291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292315653939484"/>
          <c:y val="0.75891939781986117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Graph2'!$M$10:$M$52</c:f>
              <c:numCache>
                <c:formatCode>#,##0</c:formatCode>
                <c:ptCount val="43"/>
                <c:pt idx="0">
                  <c:v>-738.38129085401306</c:v>
                </c:pt>
                <c:pt idx="1">
                  <c:v>-135.26713079184992</c:v>
                </c:pt>
                <c:pt idx="2">
                  <c:v>-1115.3702191516059</c:v>
                </c:pt>
                <c:pt idx="3">
                  <c:v>649.53309000463923</c:v>
                </c:pt>
                <c:pt idx="4">
                  <c:v>-21.911350126552861</c:v>
                </c:pt>
                <c:pt idx="5">
                  <c:v>-276.15674649260473</c:v>
                </c:pt>
                <c:pt idx="6">
                  <c:v>445.93925681052497</c:v>
                </c:pt>
                <c:pt idx="7">
                  <c:v>2302.9232652034261</c:v>
                </c:pt>
                <c:pt idx="8">
                  <c:v>829.89840107824421</c:v>
                </c:pt>
                <c:pt idx="9">
                  <c:v>813.1236663145246</c:v>
                </c:pt>
                <c:pt idx="10">
                  <c:v>1355.4926620490151</c:v>
                </c:pt>
                <c:pt idx="11">
                  <c:v>103.80178980529308</c:v>
                </c:pt>
                <c:pt idx="12">
                  <c:v>-279.33879280509427</c:v>
                </c:pt>
                <c:pt idx="13">
                  <c:v>2189.0610991918365</c:v>
                </c:pt>
                <c:pt idx="14">
                  <c:v>-594.00488199404208</c:v>
                </c:pt>
                <c:pt idx="15">
                  <c:v>1622.5059635455254</c:v>
                </c:pt>
                <c:pt idx="16">
                  <c:v>1183.451412784867</c:v>
                </c:pt>
                <c:pt idx="17">
                  <c:v>98.50836713402532</c:v>
                </c:pt>
                <c:pt idx="18">
                  <c:v>1014.3953153591137</c:v>
                </c:pt>
                <c:pt idx="19">
                  <c:v>-1060.4901017429656</c:v>
                </c:pt>
                <c:pt idx="20">
                  <c:v>1875.9472961161518</c:v>
                </c:pt>
                <c:pt idx="21">
                  <c:v>333.06873135030037</c:v>
                </c:pt>
                <c:pt idx="22">
                  <c:v>-87.479031686263625</c:v>
                </c:pt>
                <c:pt idx="23">
                  <c:v>3111.7156631063554</c:v>
                </c:pt>
                <c:pt idx="24">
                  <c:v>-6954.303937250108</c:v>
                </c:pt>
                <c:pt idx="25">
                  <c:v>-10101.214306215639</c:v>
                </c:pt>
                <c:pt idx="26">
                  <c:v>9530.0488183196285</c:v>
                </c:pt>
                <c:pt idx="27">
                  <c:v>2201.6718586850329</c:v>
                </c:pt>
                <c:pt idx="28">
                  <c:v>514.92858065047767</c:v>
                </c:pt>
                <c:pt idx="29">
                  <c:v>4103.2860628715716</c:v>
                </c:pt>
                <c:pt idx="30">
                  <c:v>5302.2303013216006</c:v>
                </c:pt>
                <c:pt idx="31">
                  <c:v>4987.8817272293381</c:v>
                </c:pt>
                <c:pt idx="32">
                  <c:v>3188.7633417662582</c:v>
                </c:pt>
                <c:pt idx="33">
                  <c:v>2332.0015609272523</c:v>
                </c:pt>
                <c:pt idx="34">
                  <c:v>-41.920386326266453</c:v>
                </c:pt>
                <c:pt idx="35">
                  <c:v>2464.8386067949468</c:v>
                </c:pt>
                <c:pt idx="36">
                  <c:v>1594.911266450421</c:v>
                </c:pt>
                <c:pt idx="37">
                  <c:v>1768.3624302562675</c:v>
                </c:pt>
                <c:pt idx="38">
                  <c:v>1227.8321474622935</c:v>
                </c:pt>
                <c:pt idx="39">
                  <c:v>72.240571006550454</c:v>
                </c:pt>
                <c:pt idx="40">
                  <c:v>2563.1112173164729</c:v>
                </c:pt>
                <c:pt idx="41">
                  <c:v>-146.31675263581565</c:v>
                </c:pt>
                <c:pt idx="42">
                  <c:v>1930.6794992599171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E-4136-ADC7-0D73816C8296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Graph2'!$N$10:$N$52</c:f>
              <c:numCache>
                <c:formatCode>#,##0</c:formatCode>
                <c:ptCount val="43"/>
                <c:pt idx="0">
                  <c:v>-102.44941516799918</c:v>
                </c:pt>
                <c:pt idx="1">
                  <c:v>-76.033429675999287</c:v>
                </c:pt>
                <c:pt idx="2">
                  <c:v>22.322269288999451</c:v>
                </c:pt>
                <c:pt idx="3">
                  <c:v>108.77728965000006</c:v>
                </c:pt>
                <c:pt idx="4">
                  <c:v>-188.03141232999951</c:v>
                </c:pt>
                <c:pt idx="5">
                  <c:v>705.18401035699935</c:v>
                </c:pt>
                <c:pt idx="6">
                  <c:v>551.76086770700022</c:v>
                </c:pt>
                <c:pt idx="7">
                  <c:v>-48.841601945000548</c:v>
                </c:pt>
                <c:pt idx="8">
                  <c:v>-67.592062005999651</c:v>
                </c:pt>
                <c:pt idx="9">
                  <c:v>14.96334882499923</c:v>
                </c:pt>
                <c:pt idx="10">
                  <c:v>133.446283829001</c:v>
                </c:pt>
                <c:pt idx="11">
                  <c:v>480.76402043399958</c:v>
                </c:pt>
                <c:pt idx="12">
                  <c:v>380.73263880800005</c:v>
                </c:pt>
                <c:pt idx="13">
                  <c:v>70.897425463998843</c:v>
                </c:pt>
                <c:pt idx="14">
                  <c:v>19.567236670000966</c:v>
                </c:pt>
                <c:pt idx="15">
                  <c:v>485.48237382200023</c:v>
                </c:pt>
                <c:pt idx="16">
                  <c:v>519.91419311899881</c:v>
                </c:pt>
                <c:pt idx="17">
                  <c:v>101.04723758000182</c:v>
                </c:pt>
                <c:pt idx="18">
                  <c:v>-413.32062214600046</c:v>
                </c:pt>
                <c:pt idx="19">
                  <c:v>-350.448212014001</c:v>
                </c:pt>
                <c:pt idx="20">
                  <c:v>698.00235083700227</c:v>
                </c:pt>
                <c:pt idx="21">
                  <c:v>89.340506950999043</c:v>
                </c:pt>
                <c:pt idx="22">
                  <c:v>-44.687000991001696</c:v>
                </c:pt>
                <c:pt idx="23">
                  <c:v>-359.98635295299755</c:v>
                </c:pt>
                <c:pt idx="24">
                  <c:v>-3655.590332789001</c:v>
                </c:pt>
                <c:pt idx="25">
                  <c:v>1137.9968330689999</c:v>
                </c:pt>
                <c:pt idx="26">
                  <c:v>1327.9176495670008</c:v>
                </c:pt>
                <c:pt idx="27">
                  <c:v>363.97263955599919</c:v>
                </c:pt>
                <c:pt idx="28">
                  <c:v>297.02363560499907</c:v>
                </c:pt>
                <c:pt idx="29">
                  <c:v>262.83860168200044</c:v>
                </c:pt>
                <c:pt idx="30">
                  <c:v>254.79304883400073</c:v>
                </c:pt>
                <c:pt idx="31">
                  <c:v>383.35609487499823</c:v>
                </c:pt>
                <c:pt idx="32">
                  <c:v>-388.87646777199734</c:v>
                </c:pt>
                <c:pt idx="33">
                  <c:v>105.09009865499866</c:v>
                </c:pt>
                <c:pt idx="34">
                  <c:v>-86.28489264000018</c:v>
                </c:pt>
                <c:pt idx="35">
                  <c:v>82.596961633000319</c:v>
                </c:pt>
                <c:pt idx="36">
                  <c:v>-150.50215461399966</c:v>
                </c:pt>
                <c:pt idx="37">
                  <c:v>-427.39245865600151</c:v>
                </c:pt>
                <c:pt idx="38">
                  <c:v>-319.24282286799917</c:v>
                </c:pt>
                <c:pt idx="39">
                  <c:v>-149.85444806599935</c:v>
                </c:pt>
                <c:pt idx="40">
                  <c:v>-184.43810239200138</c:v>
                </c:pt>
                <c:pt idx="41">
                  <c:v>21.690588013000706</c:v>
                </c:pt>
                <c:pt idx="42">
                  <c:v>19.169013538001309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E-4136-ADC7-0D73816C8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Graph2'!$L$10:$L$52</c:f>
              <c:numCache>
                <c:formatCode>#,##0</c:formatCode>
                <c:ptCount val="43"/>
                <c:pt idx="0">
                  <c:v>-840.83070602203952</c:v>
                </c:pt>
                <c:pt idx="1">
                  <c:v>-211.30056046781829</c:v>
                </c:pt>
                <c:pt idx="2">
                  <c:v>-1093.0479498626082</c:v>
                </c:pt>
                <c:pt idx="3">
                  <c:v>758.31037965463474</c:v>
                </c:pt>
                <c:pt idx="4">
                  <c:v>-209.94276245654328</c:v>
                </c:pt>
                <c:pt idx="5">
                  <c:v>429.02726386440918</c:v>
                </c:pt>
                <c:pt idx="6">
                  <c:v>997.70012451749062</c:v>
                </c:pt>
                <c:pt idx="7">
                  <c:v>2254.0816632584319</c:v>
                </c:pt>
                <c:pt idx="8">
                  <c:v>762.30633907223819</c:v>
                </c:pt>
                <c:pt idx="9">
                  <c:v>828.0870151395211</c:v>
                </c:pt>
                <c:pt idx="10">
                  <c:v>1488.9389458780061</c:v>
                </c:pt>
                <c:pt idx="11">
                  <c:v>584.56581023929175</c:v>
                </c:pt>
                <c:pt idx="12">
                  <c:v>101.39384600293124</c:v>
                </c:pt>
                <c:pt idx="13">
                  <c:v>2259.9585246558418</c:v>
                </c:pt>
                <c:pt idx="14">
                  <c:v>-574.4376453240402</c:v>
                </c:pt>
                <c:pt idx="15">
                  <c:v>2107.9883373675402</c:v>
                </c:pt>
                <c:pt idx="16">
                  <c:v>1703.3656059038476</c:v>
                </c:pt>
                <c:pt idx="17">
                  <c:v>199.55560471402714</c:v>
                </c:pt>
                <c:pt idx="18">
                  <c:v>601.07469321310055</c:v>
                </c:pt>
                <c:pt idx="19">
                  <c:v>-1410.938313756953</c:v>
                </c:pt>
                <c:pt idx="20">
                  <c:v>2573.9496469531441</c:v>
                </c:pt>
                <c:pt idx="21">
                  <c:v>422.40923830127576</c:v>
                </c:pt>
                <c:pt idx="22">
                  <c:v>-132.1660326772253</c:v>
                </c:pt>
                <c:pt idx="23">
                  <c:v>2751.7293101533432</c:v>
                </c:pt>
                <c:pt idx="24">
                  <c:v>-10609.894270039105</c:v>
                </c:pt>
                <c:pt idx="25">
                  <c:v>-8963.2174731466221</c:v>
                </c:pt>
                <c:pt idx="26">
                  <c:v>10857.966467886581</c:v>
                </c:pt>
                <c:pt idx="27">
                  <c:v>2565.6444982410758</c:v>
                </c:pt>
                <c:pt idx="28">
                  <c:v>811.95221625547856</c:v>
                </c:pt>
                <c:pt idx="29">
                  <c:v>4366.1246645535575</c:v>
                </c:pt>
                <c:pt idx="30">
                  <c:v>5557.0233501556213</c:v>
                </c:pt>
                <c:pt idx="31">
                  <c:v>5371.2378221043036</c:v>
                </c:pt>
                <c:pt idx="32">
                  <c:v>2799.8868739942554</c:v>
                </c:pt>
                <c:pt idx="33">
                  <c:v>2437.0916595822782</c:v>
                </c:pt>
                <c:pt idx="34">
                  <c:v>-128.20527896628482</c:v>
                </c:pt>
                <c:pt idx="35">
                  <c:v>2547.4355684279581</c:v>
                </c:pt>
                <c:pt idx="36">
                  <c:v>1444.4091118364013</c:v>
                </c:pt>
                <c:pt idx="37">
                  <c:v>1340.9699716002797</c:v>
                </c:pt>
                <c:pt idx="38">
                  <c:v>908.58932459430071</c:v>
                </c:pt>
                <c:pt idx="39">
                  <c:v>-77.613877059426159</c:v>
                </c:pt>
                <c:pt idx="40">
                  <c:v>2378.6731149244588</c:v>
                </c:pt>
                <c:pt idx="41">
                  <c:v>-124.62616462283768</c:v>
                </c:pt>
                <c:pt idx="42">
                  <c:v>1949.8485127979075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E-4136-ADC7-0D73816C8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F7B-498E-8B3B-1EFA1C8A9274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7B-498E-8B3B-1EFA1C8A9274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B-498E-8B3B-1EFA1C8A9274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B-498E-8B3B-1EFA1C8A9274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7B-498E-8B3B-1EFA1C8A927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1930</c:v>
                </c:pt>
                <c:pt idx="1">
                  <c:v>670</c:v>
                </c:pt>
                <c:pt idx="2">
                  <c:v>1090</c:v>
                </c:pt>
                <c:pt idx="3">
                  <c:v>80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7B-498E-8B3B-1EFA1C8A9274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F7B-498E-8B3B-1EFA1C8A9274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B-498E-8B3B-1EFA1C8A9274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7B-498E-8B3B-1EFA1C8A9274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7B-498E-8B3B-1EFA1C8A9274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7B-498E-8B3B-1EFA1C8A9274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B-498E-8B3B-1EFA1C8A927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20</c:v>
                </c:pt>
                <c:pt idx="1">
                  <c:v>-10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7B-498E-8B3B-1EFA1C8A9274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5043802628044172E-3"/>
                  <c:y val="0.2062950177507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7B-498E-8B3B-1EFA1C8A9274}"/>
                </c:ext>
              </c:extLst>
            </c:dLbl>
            <c:dLbl>
              <c:idx val="1"/>
              <c:layout>
                <c:manualLayout>
                  <c:x val="3.4380727523737522E-3"/>
                  <c:y val="4.4036504322812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BF7B-498E-8B3B-1EFA1C8A9274}"/>
                </c:ext>
              </c:extLst>
            </c:dLbl>
            <c:dLbl>
              <c:idx val="2"/>
              <c:layout>
                <c:manualLayout>
                  <c:x val="-3.9132765771269693E-4"/>
                  <c:y val="8.2221717719297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7B-498E-8B3B-1EFA1C8A9274}"/>
                </c:ext>
              </c:extLst>
            </c:dLbl>
            <c:dLbl>
              <c:idx val="3"/>
              <c:layout>
                <c:manualLayout>
                  <c:x val="-5.4026452729545836E-3"/>
                  <c:y val="-5.0741442487020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7B-498E-8B3B-1EFA1C8A9274}"/>
                </c:ext>
              </c:extLst>
            </c:dLbl>
            <c:dLbl>
              <c:idx val="4"/>
              <c:layout>
                <c:manualLayout>
                  <c:x val="3.552977433910681E-3"/>
                  <c:y val="-3.50473938062600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7B-498E-8B3B-1EFA1C8A927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1950</c:v>
                </c:pt>
                <c:pt idx="1">
                  <c:v>660</c:v>
                </c:pt>
                <c:pt idx="2">
                  <c:v>1090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F7B-498E-8B3B-1EFA1C8A9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3'!$AD$10:$AD$52</c:f>
              <c:numCache>
                <c:formatCode>#\ ##0.0</c:formatCode>
                <c:ptCount val="43"/>
                <c:pt idx="0">
                  <c:v>100</c:v>
                </c:pt>
                <c:pt idx="1">
                  <c:v>98.38007852321266</c:v>
                </c:pt>
                <c:pt idx="2">
                  <c:v>97.676534769907676</c:v>
                </c:pt>
                <c:pt idx="3">
                  <c:v>96.433459232984447</c:v>
                </c:pt>
                <c:pt idx="4">
                  <c:v>95.683658763951314</c:v>
                </c:pt>
                <c:pt idx="5">
                  <c:v>96.597709669532009</c:v>
                </c:pt>
                <c:pt idx="6">
                  <c:v>97.299741792139869</c:v>
                </c:pt>
                <c:pt idx="7">
                  <c:v>97.41057471814355</c:v>
                </c:pt>
                <c:pt idx="8">
                  <c:v>97.497255303949686</c:v>
                </c:pt>
                <c:pt idx="9">
                  <c:v>97.236956645365098</c:v>
                </c:pt>
                <c:pt idx="10">
                  <c:v>97.930238297039637</c:v>
                </c:pt>
                <c:pt idx="11">
                  <c:v>98.998466053088222</c:v>
                </c:pt>
                <c:pt idx="12">
                  <c:v>99.755561650017469</c:v>
                </c:pt>
                <c:pt idx="13">
                  <c:v>99.128727978561599</c:v>
                </c:pt>
                <c:pt idx="14">
                  <c:v>99.725824377489232</c:v>
                </c:pt>
                <c:pt idx="15">
                  <c:v>101.25973181903134</c:v>
                </c:pt>
                <c:pt idx="16">
                  <c:v>102.15228971172228</c:v>
                </c:pt>
                <c:pt idx="17">
                  <c:v>102.83651115553431</c:v>
                </c:pt>
                <c:pt idx="18">
                  <c:v>103.8289675747365</c:v>
                </c:pt>
                <c:pt idx="19">
                  <c:v>103.39507343073262</c:v>
                </c:pt>
                <c:pt idx="20">
                  <c:v>106.14679472883178</c:v>
                </c:pt>
                <c:pt idx="21">
                  <c:v>107.34402502945267</c:v>
                </c:pt>
                <c:pt idx="22">
                  <c:v>106.79471867211781</c:v>
                </c:pt>
                <c:pt idx="23">
                  <c:v>106.75947332614359</c:v>
                </c:pt>
                <c:pt idx="24">
                  <c:v>97.221901030566627</c:v>
                </c:pt>
                <c:pt idx="25">
                  <c:v>103.81956767285921</c:v>
                </c:pt>
                <c:pt idx="26">
                  <c:v>107.73832593575179</c:v>
                </c:pt>
                <c:pt idx="27">
                  <c:v>108.64923506680788</c:v>
                </c:pt>
                <c:pt idx="28">
                  <c:v>110.70902135064024</c:v>
                </c:pt>
                <c:pt idx="29">
                  <c:v>110.94794016380555</c:v>
                </c:pt>
                <c:pt idx="30">
                  <c:v>112.48683605597982</c:v>
                </c:pt>
                <c:pt idx="31">
                  <c:v>113.09697169213389</c:v>
                </c:pt>
                <c:pt idx="32">
                  <c:v>112.16856000802562</c:v>
                </c:pt>
                <c:pt idx="33">
                  <c:v>111.07014434664622</c:v>
                </c:pt>
                <c:pt idx="34">
                  <c:v>110.91409261754484</c:v>
                </c:pt>
                <c:pt idx="35">
                  <c:v>112.24120491476859</c:v>
                </c:pt>
                <c:pt idx="36">
                  <c:v>111.95986612234381</c:v>
                </c:pt>
                <c:pt idx="37">
                  <c:v>110.65044144309968</c:v>
                </c:pt>
                <c:pt idx="38">
                  <c:v>108.6036755140836</c:v>
                </c:pt>
                <c:pt idx="39">
                  <c:v>107.38930335724655</c:v>
                </c:pt>
                <c:pt idx="40">
                  <c:v>105.80897718313859</c:v>
                </c:pt>
                <c:pt idx="41">
                  <c:v>105.18343576196023</c:v>
                </c:pt>
                <c:pt idx="42">
                  <c:v>105.5822937043757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93-4DB7-AFDE-C442669B3BEA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3'!$AC$10:$AC$52</c:f>
              <c:numCache>
                <c:formatCode>#\ ##0.0</c:formatCode>
                <c:ptCount val="43"/>
                <c:pt idx="0">
                  <c:v>100</c:v>
                </c:pt>
                <c:pt idx="1">
                  <c:v>99.728350991451464</c:v>
                </c:pt>
                <c:pt idx="2">
                  <c:v>99.490444254706077</c:v>
                </c:pt>
                <c:pt idx="3">
                  <c:v>99.026234553839416</c:v>
                </c:pt>
                <c:pt idx="4">
                  <c:v>98.623386992602718</c:v>
                </c:pt>
                <c:pt idx="5">
                  <c:v>98.562836779591478</c:v>
                </c:pt>
                <c:pt idx="6">
                  <c:v>99.051187501989858</c:v>
                </c:pt>
                <c:pt idx="7">
                  <c:v>98.785871062981371</c:v>
                </c:pt>
                <c:pt idx="8">
                  <c:v>98.918482212142919</c:v>
                </c:pt>
                <c:pt idx="9">
                  <c:v>98.690465522680711</c:v>
                </c:pt>
                <c:pt idx="10">
                  <c:v>98.887639345782901</c:v>
                </c:pt>
                <c:pt idx="11">
                  <c:v>98.912513726002388</c:v>
                </c:pt>
                <c:pt idx="12">
                  <c:v>98.611657463526029</c:v>
                </c:pt>
                <c:pt idx="13">
                  <c:v>99.234193760880842</c:v>
                </c:pt>
                <c:pt idx="14">
                  <c:v>99.225004669955396</c:v>
                </c:pt>
                <c:pt idx="15">
                  <c:v>99.63202606841719</c:v>
                </c:pt>
                <c:pt idx="16">
                  <c:v>100.02046708341162</c:v>
                </c:pt>
                <c:pt idx="17">
                  <c:v>99.952053587300313</c:v>
                </c:pt>
                <c:pt idx="18">
                  <c:v>99.386648667593533</c:v>
                </c:pt>
                <c:pt idx="19">
                  <c:v>98.586857498683912</c:v>
                </c:pt>
                <c:pt idx="20">
                  <c:v>98.94322576144711</c:v>
                </c:pt>
                <c:pt idx="21">
                  <c:v>99.304142015186699</c:v>
                </c:pt>
                <c:pt idx="22">
                  <c:v>99.29478153500682</c:v>
                </c:pt>
                <c:pt idx="23">
                  <c:v>99.465718059832682</c:v>
                </c:pt>
                <c:pt idx="24">
                  <c:v>98.587651712110215</c:v>
                </c:pt>
                <c:pt idx="25">
                  <c:v>98.105237128873483</c:v>
                </c:pt>
                <c:pt idx="26">
                  <c:v>99.326922975582249</c:v>
                </c:pt>
                <c:pt idx="27">
                  <c:v>99.727786091880404</c:v>
                </c:pt>
                <c:pt idx="28">
                  <c:v>100.50118667526348</c:v>
                </c:pt>
                <c:pt idx="29">
                  <c:v>101.21492100695298</c:v>
                </c:pt>
                <c:pt idx="30">
                  <c:v>101.73951334801275</c:v>
                </c:pt>
                <c:pt idx="31">
                  <c:v>102.48713813090066</c:v>
                </c:pt>
                <c:pt idx="32">
                  <c:v>102.79610454238093</c:v>
                </c:pt>
                <c:pt idx="33">
                  <c:v>103.01751578502238</c:v>
                </c:pt>
                <c:pt idx="34">
                  <c:v>103.69760616148274</c:v>
                </c:pt>
                <c:pt idx="35">
                  <c:v>104.71847233523212</c:v>
                </c:pt>
                <c:pt idx="36">
                  <c:v>105.07539407867267</c:v>
                </c:pt>
                <c:pt idx="37">
                  <c:v>104.99573701462243</c:v>
                </c:pt>
                <c:pt idx="38">
                  <c:v>105.13365513963669</c:v>
                </c:pt>
                <c:pt idx="39">
                  <c:v>105.67935073480541</c:v>
                </c:pt>
                <c:pt idx="40">
                  <c:v>105.59897929406293</c:v>
                </c:pt>
                <c:pt idx="41">
                  <c:v>106.13366669679738</c:v>
                </c:pt>
                <c:pt idx="42">
                  <c:v>106.39772497500388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93-4DB7-AFDE-C442669B3BEA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3'!$AE$10:$AE$52</c:f>
              <c:numCache>
                <c:formatCode>#\ ##0.0</c:formatCode>
                <c:ptCount val="43"/>
                <c:pt idx="0">
                  <c:v>100</c:v>
                </c:pt>
                <c:pt idx="1">
                  <c:v>100.00239906219778</c:v>
                </c:pt>
                <c:pt idx="2">
                  <c:v>99.40352561180012</c:v>
                </c:pt>
                <c:pt idx="3">
                  <c:v>99.653556882492978</c:v>
                </c:pt>
                <c:pt idx="4">
                  <c:v>99.66884197063618</c:v>
                </c:pt>
                <c:pt idx="5">
                  <c:v>100.10945980885376</c:v>
                </c:pt>
                <c:pt idx="6">
                  <c:v>100.43174912571256</c:v>
                </c:pt>
                <c:pt idx="7">
                  <c:v>101.03842850215996</c:v>
                </c:pt>
                <c:pt idx="8">
                  <c:v>101.82787878478328</c:v>
                </c:pt>
                <c:pt idx="9">
                  <c:v>102.18317699058983</c:v>
                </c:pt>
                <c:pt idx="10">
                  <c:v>102.6822562637191</c:v>
                </c:pt>
                <c:pt idx="11">
                  <c:v>102.53533140498612</c:v>
                </c:pt>
                <c:pt idx="12">
                  <c:v>102.50154786660337</c:v>
                </c:pt>
                <c:pt idx="13">
                  <c:v>103.02900447305436</c:v>
                </c:pt>
                <c:pt idx="14">
                  <c:v>103.25793942808923</c:v>
                </c:pt>
                <c:pt idx="15">
                  <c:v>103.95182145813054</c:v>
                </c:pt>
                <c:pt idx="16">
                  <c:v>104.53275797938957</c:v>
                </c:pt>
                <c:pt idx="17">
                  <c:v>104.57470528146973</c:v>
                </c:pt>
                <c:pt idx="18">
                  <c:v>104.49447943918632</c:v>
                </c:pt>
                <c:pt idx="19">
                  <c:v>104.31099768420755</c:v>
                </c:pt>
                <c:pt idx="20">
                  <c:v>105.10240493523737</c:v>
                </c:pt>
                <c:pt idx="21">
                  <c:v>104.99506467167036</c:v>
                </c:pt>
                <c:pt idx="22">
                  <c:v>105.03042834599816</c:v>
                </c:pt>
                <c:pt idx="23">
                  <c:v>106.16593429572355</c:v>
                </c:pt>
                <c:pt idx="24">
                  <c:v>102.75770034890202</c:v>
                </c:pt>
                <c:pt idx="25">
                  <c:v>98.193120578521331</c:v>
                </c:pt>
                <c:pt idx="26">
                  <c:v>101.49688058642032</c:v>
                </c:pt>
                <c:pt idx="27">
                  <c:v>102.43834664837755</c:v>
                </c:pt>
                <c:pt idx="28">
                  <c:v>102.17251926123735</c:v>
                </c:pt>
                <c:pt idx="29">
                  <c:v>104.14161526559</c:v>
                </c:pt>
                <c:pt idx="30">
                  <c:v>106.21801318074688</c:v>
                </c:pt>
                <c:pt idx="31">
                  <c:v>108.52251196644256</c:v>
                </c:pt>
                <c:pt idx="32">
                  <c:v>109.62166280352687</c:v>
                </c:pt>
                <c:pt idx="33">
                  <c:v>110.73119126042829</c:v>
                </c:pt>
                <c:pt idx="34">
                  <c:v>111.33856079243196</c:v>
                </c:pt>
                <c:pt idx="35">
                  <c:v>111.67908126275717</c:v>
                </c:pt>
                <c:pt idx="36">
                  <c:v>112.27489465547953</c:v>
                </c:pt>
                <c:pt idx="37">
                  <c:v>113.08962326333921</c:v>
                </c:pt>
                <c:pt idx="38">
                  <c:v>113.37804372930498</c:v>
                </c:pt>
                <c:pt idx="39">
                  <c:v>113.00273646202761</c:v>
                </c:pt>
                <c:pt idx="40">
                  <c:v>113.93398326774498</c:v>
                </c:pt>
                <c:pt idx="41">
                  <c:v>113.81516284171585</c:v>
                </c:pt>
                <c:pt idx="42">
                  <c:v>114.12691431690247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93-4DB7-AFDE-C442669B3BEA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3'!$AF$10:$AF$52</c:f>
              <c:numCache>
                <c:formatCode>#\ ##0.0</c:formatCode>
                <c:ptCount val="43"/>
                <c:pt idx="0">
                  <c:v>100</c:v>
                </c:pt>
                <c:pt idx="1">
                  <c:v>100.23071158176859</c:v>
                </c:pt>
                <c:pt idx="2">
                  <c:v>100.52398656023418</c:v>
                </c:pt>
                <c:pt idx="3">
                  <c:v>101.03274283148511</c:v>
                </c:pt>
                <c:pt idx="4">
                  <c:v>101.07663606665118</c:v>
                </c:pt>
                <c:pt idx="5">
                  <c:v>100.55879095827822</c:v>
                </c:pt>
                <c:pt idx="6">
                  <c:v>100.55405574709025</c:v>
                </c:pt>
                <c:pt idx="7">
                  <c:v>101.33513420732135</c:v>
                </c:pt>
                <c:pt idx="8">
                  <c:v>100.59523154676296</c:v>
                </c:pt>
                <c:pt idx="9">
                  <c:v>100.72300775786761</c:v>
                </c:pt>
                <c:pt idx="10">
                  <c:v>100.91071334529704</c:v>
                </c:pt>
                <c:pt idx="11">
                  <c:v>101.37729446112948</c:v>
                </c:pt>
                <c:pt idx="12">
                  <c:v>101.41265172160023</c:v>
                </c:pt>
                <c:pt idx="13">
                  <c:v>102.25172310359972</c:v>
                </c:pt>
                <c:pt idx="14">
                  <c:v>101.3475623648213</c:v>
                </c:pt>
                <c:pt idx="15">
                  <c:v>101.39826671263354</c:v>
                </c:pt>
                <c:pt idx="16">
                  <c:v>101.49845244825195</c:v>
                </c:pt>
                <c:pt idx="17">
                  <c:v>101.45142343790832</c:v>
                </c:pt>
                <c:pt idx="18">
                  <c:v>101.9625151877574</c:v>
                </c:pt>
                <c:pt idx="19">
                  <c:v>101.45114197470426</c:v>
                </c:pt>
                <c:pt idx="20">
                  <c:v>101.55411431475545</c:v>
                </c:pt>
                <c:pt idx="21">
                  <c:v>101.72194017128453</c:v>
                </c:pt>
                <c:pt idx="22">
                  <c:v>101.6678114412682</c:v>
                </c:pt>
                <c:pt idx="23">
                  <c:v>101.9174686267442</c:v>
                </c:pt>
                <c:pt idx="24">
                  <c:v>101.34516305237509</c:v>
                </c:pt>
                <c:pt idx="25">
                  <c:v>100.68075061119242</c:v>
                </c:pt>
                <c:pt idx="26">
                  <c:v>102.6539181798702</c:v>
                </c:pt>
                <c:pt idx="27">
                  <c:v>102.79796454849183</c:v>
                </c:pt>
                <c:pt idx="28">
                  <c:v>103.24852986832569</c:v>
                </c:pt>
                <c:pt idx="29">
                  <c:v>103.18512757005213</c:v>
                </c:pt>
                <c:pt idx="30">
                  <c:v>103.62606265055526</c:v>
                </c:pt>
                <c:pt idx="31">
                  <c:v>103.75076750425281</c:v>
                </c:pt>
                <c:pt idx="32">
                  <c:v>104.20388533199436</c:v>
                </c:pt>
                <c:pt idx="33">
                  <c:v>104.41779783496432</c:v>
                </c:pt>
                <c:pt idx="34">
                  <c:v>103.22209421300835</c:v>
                </c:pt>
                <c:pt idx="35">
                  <c:v>104.10364936336553</c:v>
                </c:pt>
                <c:pt idx="36">
                  <c:v>104.2474571662956</c:v>
                </c:pt>
                <c:pt idx="37">
                  <c:v>104.22347080304996</c:v>
                </c:pt>
                <c:pt idx="38">
                  <c:v>104.84042197998325</c:v>
                </c:pt>
                <c:pt idx="39">
                  <c:v>105.44280122206055</c:v>
                </c:pt>
                <c:pt idx="40">
                  <c:v>106.09376781338496</c:v>
                </c:pt>
                <c:pt idx="41">
                  <c:v>106.19980442910209</c:v>
                </c:pt>
                <c:pt idx="42">
                  <c:v>107.03582568140315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93-4DB7-AFDE-C442669B3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4785178513"/>
          <c:y val="1.83579354370984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GRAPHIQUE_stocks_bénéf'!$AJ$3:$AJ$45</c:f>
              <c:numCache>
                <c:formatCode>#,##0</c:formatCode>
                <c:ptCount val="43"/>
                <c:pt idx="0">
                  <c:v>2757</c:v>
                </c:pt>
                <c:pt idx="1">
                  <c:v>2899</c:v>
                </c:pt>
                <c:pt idx="2">
                  <c:v>2829</c:v>
                </c:pt>
                <c:pt idx="3">
                  <c:v>2845</c:v>
                </c:pt>
                <c:pt idx="4">
                  <c:v>2919</c:v>
                </c:pt>
                <c:pt idx="5">
                  <c:v>2940</c:v>
                </c:pt>
                <c:pt idx="6">
                  <c:v>2896</c:v>
                </c:pt>
                <c:pt idx="7">
                  <c:v>2902</c:v>
                </c:pt>
                <c:pt idx="8">
                  <c:v>3013</c:v>
                </c:pt>
                <c:pt idx="9">
                  <c:v>3048</c:v>
                </c:pt>
                <c:pt idx="10">
                  <c:v>2936</c:v>
                </c:pt>
                <c:pt idx="11">
                  <c:v>2978</c:v>
                </c:pt>
                <c:pt idx="12">
                  <c:v>3111</c:v>
                </c:pt>
                <c:pt idx="13">
                  <c:v>2999</c:v>
                </c:pt>
                <c:pt idx="14">
                  <c:v>2033</c:v>
                </c:pt>
                <c:pt idx="15">
                  <c:v>1780</c:v>
                </c:pt>
                <c:pt idx="16">
                  <c:v>1522</c:v>
                </c:pt>
                <c:pt idx="17">
                  <c:v>1302</c:v>
                </c:pt>
                <c:pt idx="18">
                  <c:v>1305</c:v>
                </c:pt>
                <c:pt idx="19">
                  <c:v>1330</c:v>
                </c:pt>
                <c:pt idx="20">
                  <c:v>1323</c:v>
                </c:pt>
                <c:pt idx="21">
                  <c:v>1254</c:v>
                </c:pt>
                <c:pt idx="22">
                  <c:v>1157</c:v>
                </c:pt>
                <c:pt idx="23">
                  <c:v>995</c:v>
                </c:pt>
                <c:pt idx="24">
                  <c:v>994</c:v>
                </c:pt>
                <c:pt idx="25">
                  <c:v>936</c:v>
                </c:pt>
                <c:pt idx="26">
                  <c:v>976</c:v>
                </c:pt>
                <c:pt idx="27">
                  <c:v>999</c:v>
                </c:pt>
                <c:pt idx="28">
                  <c:v>1021</c:v>
                </c:pt>
                <c:pt idx="29">
                  <c:v>1038</c:v>
                </c:pt>
                <c:pt idx="30">
                  <c:v>1053</c:v>
                </c:pt>
                <c:pt idx="31">
                  <c:v>1088</c:v>
                </c:pt>
                <c:pt idx="32">
                  <c:v>1091</c:v>
                </c:pt>
                <c:pt idx="33">
                  <c:v>962</c:v>
                </c:pt>
                <c:pt idx="34">
                  <c:v>703</c:v>
                </c:pt>
                <c:pt idx="35">
                  <c:v>619</c:v>
                </c:pt>
                <c:pt idx="36">
                  <c:v>556</c:v>
                </c:pt>
                <c:pt idx="37">
                  <c:v>525</c:v>
                </c:pt>
                <c:pt idx="38">
                  <c:v>503</c:v>
                </c:pt>
                <c:pt idx="39">
                  <c:v>475</c:v>
                </c:pt>
                <c:pt idx="40">
                  <c:v>437</c:v>
                </c:pt>
                <c:pt idx="41">
                  <c:v>360</c:v>
                </c:pt>
                <c:pt idx="42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0-4B5A-BE96-D914F70602F9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GRAPHIQUE_stocks_bénéf'!$AM$3:$AM$45</c:f>
              <c:numCache>
                <c:formatCode>#,##0</c:formatCode>
                <c:ptCount val="43"/>
                <c:pt idx="0">
                  <c:v>377</c:v>
                </c:pt>
                <c:pt idx="1">
                  <c:v>314</c:v>
                </c:pt>
                <c:pt idx="2">
                  <c:v>278</c:v>
                </c:pt>
                <c:pt idx="3">
                  <c:v>264</c:v>
                </c:pt>
                <c:pt idx="4">
                  <c:v>274</c:v>
                </c:pt>
                <c:pt idx="5">
                  <c:v>443</c:v>
                </c:pt>
                <c:pt idx="6">
                  <c:v>608</c:v>
                </c:pt>
                <c:pt idx="7">
                  <c:v>737</c:v>
                </c:pt>
                <c:pt idx="8">
                  <c:v>864</c:v>
                </c:pt>
                <c:pt idx="9">
                  <c:v>703</c:v>
                </c:pt>
                <c:pt idx="10">
                  <c:v>480</c:v>
                </c:pt>
                <c:pt idx="11">
                  <c:v>349</c:v>
                </c:pt>
                <c:pt idx="12">
                  <c:v>266</c:v>
                </c:pt>
                <c:pt idx="13">
                  <c:v>269</c:v>
                </c:pt>
                <c:pt idx="14">
                  <c:v>204</c:v>
                </c:pt>
                <c:pt idx="15">
                  <c:v>129</c:v>
                </c:pt>
                <c:pt idx="16">
                  <c:v>69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9</c:v>
                </c:pt>
                <c:pt idx="28">
                  <c:v>100</c:v>
                </c:pt>
                <c:pt idx="29">
                  <c:v>260</c:v>
                </c:pt>
                <c:pt idx="30">
                  <c:v>347</c:v>
                </c:pt>
                <c:pt idx="31">
                  <c:v>459</c:v>
                </c:pt>
                <c:pt idx="32">
                  <c:v>514</c:v>
                </c:pt>
                <c:pt idx="33">
                  <c:v>416</c:v>
                </c:pt>
                <c:pt idx="34">
                  <c:v>288</c:v>
                </c:pt>
                <c:pt idx="35">
                  <c:v>220</c:v>
                </c:pt>
                <c:pt idx="36">
                  <c:v>173</c:v>
                </c:pt>
                <c:pt idx="37">
                  <c:v>192</c:v>
                </c:pt>
                <c:pt idx="38">
                  <c:v>179</c:v>
                </c:pt>
                <c:pt idx="39">
                  <c:v>172</c:v>
                </c:pt>
                <c:pt idx="40">
                  <c:v>172</c:v>
                </c:pt>
                <c:pt idx="41">
                  <c:v>111</c:v>
                </c:pt>
                <c:pt idx="4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0-4B5A-BE96-D914F70602F9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GRAPHIQUE_stocks_bénéf'!$AP$3:$AP$45</c:f>
              <c:numCache>
                <c:formatCode>General</c:formatCode>
                <c:ptCount val="43"/>
                <c:pt idx="0">
                  <c:v>1049</c:v>
                </c:pt>
                <c:pt idx="1">
                  <c:v>1120</c:v>
                </c:pt>
                <c:pt idx="2">
                  <c:v>1208</c:v>
                </c:pt>
                <c:pt idx="3">
                  <c:v>1265</c:v>
                </c:pt>
                <c:pt idx="4">
                  <c:v>1273</c:v>
                </c:pt>
                <c:pt idx="5">
                  <c:v>1321</c:v>
                </c:pt>
                <c:pt idx="6">
                  <c:v>1336</c:v>
                </c:pt>
                <c:pt idx="7">
                  <c:v>1350</c:v>
                </c:pt>
                <c:pt idx="8">
                  <c:v>1364</c:v>
                </c:pt>
                <c:pt idx="9">
                  <c:v>1338</c:v>
                </c:pt>
                <c:pt idx="10">
                  <c:v>1211</c:v>
                </c:pt>
                <c:pt idx="11">
                  <c:v>1091</c:v>
                </c:pt>
                <c:pt idx="12">
                  <c:v>1023</c:v>
                </c:pt>
                <c:pt idx="13">
                  <c:v>938</c:v>
                </c:pt>
                <c:pt idx="14">
                  <c:v>737</c:v>
                </c:pt>
                <c:pt idx="15">
                  <c:v>584</c:v>
                </c:pt>
                <c:pt idx="16">
                  <c:v>458</c:v>
                </c:pt>
                <c:pt idx="17">
                  <c:v>328</c:v>
                </c:pt>
                <c:pt idx="18">
                  <c:v>233</c:v>
                </c:pt>
                <c:pt idx="19">
                  <c:v>187</c:v>
                </c:pt>
                <c:pt idx="20">
                  <c:v>149</c:v>
                </c:pt>
                <c:pt idx="21">
                  <c:v>110</c:v>
                </c:pt>
                <c:pt idx="22">
                  <c:v>67</c:v>
                </c:pt>
                <c:pt idx="23">
                  <c:v>43</c:v>
                </c:pt>
                <c:pt idx="24">
                  <c:v>17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0-4B5A-BE96-D914F70602F9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GRAPHIQUE_stocks_bénéf'!$AQ$3:$AQ$45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106</c:v>
                </c:pt>
                <c:pt idx="3">
                  <c:v>251</c:v>
                </c:pt>
                <c:pt idx="4">
                  <c:v>284</c:v>
                </c:pt>
                <c:pt idx="5">
                  <c:v>292</c:v>
                </c:pt>
                <c:pt idx="6">
                  <c:v>357</c:v>
                </c:pt>
                <c:pt idx="7">
                  <c:v>384</c:v>
                </c:pt>
                <c:pt idx="8">
                  <c:v>319</c:v>
                </c:pt>
                <c:pt idx="9">
                  <c:v>354</c:v>
                </c:pt>
                <c:pt idx="10">
                  <c:v>349</c:v>
                </c:pt>
                <c:pt idx="11">
                  <c:v>372</c:v>
                </c:pt>
                <c:pt idx="12">
                  <c:v>348</c:v>
                </c:pt>
                <c:pt idx="13">
                  <c:v>400</c:v>
                </c:pt>
                <c:pt idx="14">
                  <c:v>387</c:v>
                </c:pt>
                <c:pt idx="15">
                  <c:v>449</c:v>
                </c:pt>
                <c:pt idx="16">
                  <c:v>435</c:v>
                </c:pt>
                <c:pt idx="17">
                  <c:v>411</c:v>
                </c:pt>
                <c:pt idx="18">
                  <c:v>434</c:v>
                </c:pt>
                <c:pt idx="19">
                  <c:v>429</c:v>
                </c:pt>
                <c:pt idx="20">
                  <c:v>436</c:v>
                </c:pt>
                <c:pt idx="21">
                  <c:v>431</c:v>
                </c:pt>
                <c:pt idx="22">
                  <c:v>426</c:v>
                </c:pt>
                <c:pt idx="23">
                  <c:v>449</c:v>
                </c:pt>
                <c:pt idx="24">
                  <c:v>429</c:v>
                </c:pt>
                <c:pt idx="25">
                  <c:v>409</c:v>
                </c:pt>
                <c:pt idx="26">
                  <c:v>393</c:v>
                </c:pt>
                <c:pt idx="27">
                  <c:v>419</c:v>
                </c:pt>
                <c:pt idx="28">
                  <c:v>411</c:v>
                </c:pt>
                <c:pt idx="29">
                  <c:v>420</c:v>
                </c:pt>
                <c:pt idx="30">
                  <c:v>396</c:v>
                </c:pt>
                <c:pt idx="31">
                  <c:v>414</c:v>
                </c:pt>
                <c:pt idx="32">
                  <c:v>445</c:v>
                </c:pt>
                <c:pt idx="33">
                  <c:v>441</c:v>
                </c:pt>
                <c:pt idx="34">
                  <c:v>416</c:v>
                </c:pt>
                <c:pt idx="35">
                  <c:v>442</c:v>
                </c:pt>
                <c:pt idx="36">
                  <c:v>454</c:v>
                </c:pt>
                <c:pt idx="37">
                  <c:v>446</c:v>
                </c:pt>
                <c:pt idx="38">
                  <c:v>425</c:v>
                </c:pt>
                <c:pt idx="39">
                  <c:v>448</c:v>
                </c:pt>
                <c:pt idx="40">
                  <c:v>448</c:v>
                </c:pt>
                <c:pt idx="41">
                  <c:v>433</c:v>
                </c:pt>
                <c:pt idx="42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60-4B5A-BE96-D914F706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9696160"/>
        <c:axId val="1"/>
      </c:areaChart>
      <c:catAx>
        <c:axId val="14496961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4969616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30755565248229388"/>
          <c:y val="0.11530919317393963"/>
          <c:w val="0.39376850857864565"/>
          <c:h val="3.548500046105980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6847483634255819"/>
          <c:y val="2.285330858733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appr'!$N$3:$N$29</c:f>
              <c:numCache>
                <c:formatCode>#,##0</c:formatCode>
                <c:ptCount val="27"/>
                <c:pt idx="0">
                  <c:v>5288</c:v>
                </c:pt>
                <c:pt idx="1">
                  <c:v>4995</c:v>
                </c:pt>
                <c:pt idx="2">
                  <c:v>5079</c:v>
                </c:pt>
                <c:pt idx="3">
                  <c:v>5369</c:v>
                </c:pt>
                <c:pt idx="4">
                  <c:v>5185</c:v>
                </c:pt>
                <c:pt idx="5">
                  <c:v>4915</c:v>
                </c:pt>
                <c:pt idx="6">
                  <c:v>5494</c:v>
                </c:pt>
                <c:pt idx="7">
                  <c:v>5993</c:v>
                </c:pt>
                <c:pt idx="8">
                  <c:v>5881</c:v>
                </c:pt>
                <c:pt idx="9">
                  <c:v>5697</c:v>
                </c:pt>
                <c:pt idx="10">
                  <c:v>7642</c:v>
                </c:pt>
                <c:pt idx="11">
                  <c:v>9163</c:v>
                </c:pt>
                <c:pt idx="12">
                  <c:v>9607</c:v>
                </c:pt>
                <c:pt idx="13">
                  <c:v>9212</c:v>
                </c:pt>
                <c:pt idx="14">
                  <c:v>11101</c:v>
                </c:pt>
                <c:pt idx="15">
                  <c:v>12369</c:v>
                </c:pt>
                <c:pt idx="16">
                  <c:v>12161</c:v>
                </c:pt>
                <c:pt idx="17">
                  <c:v>11650</c:v>
                </c:pt>
                <c:pt idx="18">
                  <c:v>13040</c:v>
                </c:pt>
                <c:pt idx="19">
                  <c:v>14198</c:v>
                </c:pt>
                <c:pt idx="20">
                  <c:v>13943</c:v>
                </c:pt>
                <c:pt idx="21">
                  <c:v>13224</c:v>
                </c:pt>
                <c:pt idx="22">
                  <c:v>13757</c:v>
                </c:pt>
                <c:pt idx="23">
                  <c:v>14853</c:v>
                </c:pt>
                <c:pt idx="24">
                  <c:v>14517</c:v>
                </c:pt>
                <c:pt idx="25">
                  <c:v>13681</c:v>
                </c:pt>
                <c:pt idx="26">
                  <c:v>14231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7-4787-86E5-96FC946738B4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appr'!$O$3:$O$29</c:f>
              <c:numCache>
                <c:formatCode>#,##0</c:formatCode>
                <c:ptCount val="27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252</c:v>
                </c:pt>
                <c:pt idx="4">
                  <c:v>246</c:v>
                </c:pt>
                <c:pt idx="5">
                  <c:v>244</c:v>
                </c:pt>
                <c:pt idx="6">
                  <c:v>225</c:v>
                </c:pt>
                <c:pt idx="7">
                  <c:v>245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277</c:v>
                </c:pt>
                <c:pt idx="12">
                  <c:v>280</c:v>
                </c:pt>
                <c:pt idx="13">
                  <c:v>269</c:v>
                </c:pt>
                <c:pt idx="14">
                  <c:v>270</c:v>
                </c:pt>
                <c:pt idx="15">
                  <c:v>324</c:v>
                </c:pt>
                <c:pt idx="16">
                  <c:v>326</c:v>
                </c:pt>
                <c:pt idx="17">
                  <c:v>317</c:v>
                </c:pt>
                <c:pt idx="18">
                  <c:v>309</c:v>
                </c:pt>
                <c:pt idx="19">
                  <c:v>370</c:v>
                </c:pt>
                <c:pt idx="20">
                  <c:v>370</c:v>
                </c:pt>
                <c:pt idx="21">
                  <c:v>352</c:v>
                </c:pt>
                <c:pt idx="22">
                  <c:v>357</c:v>
                </c:pt>
                <c:pt idx="23">
                  <c:v>384</c:v>
                </c:pt>
                <c:pt idx="24">
                  <c:v>380</c:v>
                </c:pt>
                <c:pt idx="25">
                  <c:v>362</c:v>
                </c:pt>
                <c:pt idx="26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7-4787-86E5-96FC94673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775728"/>
        <c:axId val="1"/>
      </c:areaChart>
      <c:catAx>
        <c:axId val="586775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6775728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7288609602814476"/>
          <c:y val="0.1271681538058867"/>
          <c:w val="0.22057365353853478"/>
          <c:h val="3.405685833732560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Données!$C$139:$C$179</c:f>
              <c:numCache>
                <c:formatCode>#\ ##0.0</c:formatCode>
                <c:ptCount val="41"/>
                <c:pt idx="0">
                  <c:v>11.4</c:v>
                </c:pt>
                <c:pt idx="1">
                  <c:v>11.6</c:v>
                </c:pt>
                <c:pt idx="2">
                  <c:v>11.4</c:v>
                </c:pt>
                <c:pt idx="3">
                  <c:v>11.7</c:v>
                </c:pt>
                <c:pt idx="4">
                  <c:v>11.5</c:v>
                </c:pt>
                <c:pt idx="5">
                  <c:v>11.4</c:v>
                </c:pt>
                <c:pt idx="6">
                  <c:v>11.3</c:v>
                </c:pt>
                <c:pt idx="7">
                  <c:v>11.2</c:v>
                </c:pt>
                <c:pt idx="8">
                  <c:v>11.1</c:v>
                </c:pt>
                <c:pt idx="9">
                  <c:v>11.4</c:v>
                </c:pt>
                <c:pt idx="10">
                  <c:v>10.9</c:v>
                </c:pt>
                <c:pt idx="11">
                  <c:v>10.8</c:v>
                </c:pt>
                <c:pt idx="12">
                  <c:v>10.8</c:v>
                </c:pt>
                <c:pt idx="13">
                  <c:v>10.3</c:v>
                </c:pt>
                <c:pt idx="14">
                  <c:v>10.6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10</c:v>
                </c:pt>
                <c:pt idx="18">
                  <c:v>10.1</c:v>
                </c:pt>
                <c:pt idx="19">
                  <c:v>9.6</c:v>
                </c:pt>
                <c:pt idx="20">
                  <c:v>9.5</c:v>
                </c:pt>
                <c:pt idx="21">
                  <c:v>9.1999999999999993</c:v>
                </c:pt>
                <c:pt idx="22">
                  <c:v>8.9</c:v>
                </c:pt>
                <c:pt idx="23">
                  <c:v>8.1999999999999993</c:v>
                </c:pt>
                <c:pt idx="24">
                  <c:v>10.1</c:v>
                </c:pt>
                <c:pt idx="25">
                  <c:v>9.1</c:v>
                </c:pt>
                <c:pt idx="26">
                  <c:v>9.3000000000000007</c:v>
                </c:pt>
                <c:pt idx="27">
                  <c:v>9.1</c:v>
                </c:pt>
                <c:pt idx="28">
                  <c:v>8.9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8.1</c:v>
                </c:pt>
                <c:pt idx="33">
                  <c:v>8</c:v>
                </c:pt>
                <c:pt idx="34">
                  <c:v>7.9</c:v>
                </c:pt>
                <c:pt idx="35">
                  <c:v>7.9</c:v>
                </c:pt>
                <c:pt idx="36">
                  <c:v>8.1</c:v>
                </c:pt>
                <c:pt idx="37">
                  <c:v>8.1</c:v>
                </c:pt>
                <c:pt idx="38">
                  <c:v>8.1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4B-4066-8320-6F7352DE6575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Données!$B$139:$B$179</c:f>
              <c:numCache>
                <c:formatCode>#\ ##0.0</c:formatCode>
                <c:ptCount val="41"/>
                <c:pt idx="0">
                  <c:v>9.9</c:v>
                </c:pt>
                <c:pt idx="1">
                  <c:v>10.1</c:v>
                </c:pt>
                <c:pt idx="2">
                  <c:v>10</c:v>
                </c:pt>
                <c:pt idx="3">
                  <c:v>10.199999999999999</c:v>
                </c:pt>
                <c:pt idx="4">
                  <c:v>10</c:v>
                </c:pt>
                <c:pt idx="5">
                  <c:v>9.9</c:v>
                </c:pt>
                <c:pt idx="6">
                  <c:v>9.9</c:v>
                </c:pt>
                <c:pt idx="7">
                  <c:v>9.6999999999999993</c:v>
                </c:pt>
                <c:pt idx="8">
                  <c:v>9.6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9</c:v>
                </c:pt>
                <c:pt idx="15">
                  <c:v>8.8000000000000007</c:v>
                </c:pt>
                <c:pt idx="16">
                  <c:v>8.6</c:v>
                </c:pt>
                <c:pt idx="17">
                  <c:v>8.4</c:v>
                </c:pt>
                <c:pt idx="18">
                  <c:v>8.5</c:v>
                </c:pt>
                <c:pt idx="19">
                  <c:v>8.1999999999999993</c:v>
                </c:pt>
                <c:pt idx="20">
                  <c:v>8.1</c:v>
                </c:pt>
                <c:pt idx="21">
                  <c:v>7.9</c:v>
                </c:pt>
                <c:pt idx="22">
                  <c:v>7.7</c:v>
                </c:pt>
                <c:pt idx="23">
                  <c:v>7.1</c:v>
                </c:pt>
                <c:pt idx="24">
                  <c:v>8.6999999999999993</c:v>
                </c:pt>
                <c:pt idx="25">
                  <c:v>7.8</c:v>
                </c:pt>
                <c:pt idx="26">
                  <c:v>8</c:v>
                </c:pt>
                <c:pt idx="27">
                  <c:v>7.8</c:v>
                </c:pt>
                <c:pt idx="28">
                  <c:v>7.7</c:v>
                </c:pt>
                <c:pt idx="29">
                  <c:v>7.2</c:v>
                </c:pt>
                <c:pt idx="30">
                  <c:v>7.1</c:v>
                </c:pt>
                <c:pt idx="31">
                  <c:v>7.2</c:v>
                </c:pt>
                <c:pt idx="32">
                  <c:v>7</c:v>
                </c:pt>
                <c:pt idx="33">
                  <c:v>6.9</c:v>
                </c:pt>
                <c:pt idx="34">
                  <c:v>6.9</c:v>
                </c:pt>
                <c:pt idx="35">
                  <c:v>7</c:v>
                </c:pt>
                <c:pt idx="36">
                  <c:v>7.2</c:v>
                </c:pt>
                <c:pt idx="37">
                  <c:v>7.3</c:v>
                </c:pt>
                <c:pt idx="38">
                  <c:v>7.3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4B-4066-8320-6F7352DE6575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Données!$F$139:$F$179</c:f>
              <c:numCache>
                <c:formatCode>#\ ##0.0</c:formatCode>
                <c:ptCount val="41"/>
                <c:pt idx="0">
                  <c:v>10.4</c:v>
                </c:pt>
                <c:pt idx="1">
                  <c:v>10.6</c:v>
                </c:pt>
                <c:pt idx="2">
                  <c:v>10.4</c:v>
                </c:pt>
                <c:pt idx="3">
                  <c:v>10.7</c:v>
                </c:pt>
                <c:pt idx="4">
                  <c:v>10.5</c:v>
                </c:pt>
                <c:pt idx="5">
                  <c:v>10.4</c:v>
                </c:pt>
                <c:pt idx="6">
                  <c:v>10.4</c:v>
                </c:pt>
                <c:pt idx="7">
                  <c:v>10.3</c:v>
                </c:pt>
                <c:pt idx="8">
                  <c:v>10.1</c:v>
                </c:pt>
                <c:pt idx="9">
                  <c:v>10.5</c:v>
                </c:pt>
                <c:pt idx="10">
                  <c:v>10</c:v>
                </c:pt>
                <c:pt idx="11">
                  <c:v>9.9</c:v>
                </c:pt>
                <c:pt idx="12">
                  <c:v>9.9</c:v>
                </c:pt>
                <c:pt idx="13">
                  <c:v>9.5</c:v>
                </c:pt>
                <c:pt idx="14">
                  <c:v>9.6999999999999993</c:v>
                </c:pt>
                <c:pt idx="15">
                  <c:v>9.4</c:v>
                </c:pt>
                <c:pt idx="16">
                  <c:v>9.1999999999999993</c:v>
                </c:pt>
                <c:pt idx="17">
                  <c:v>9.1</c:v>
                </c:pt>
                <c:pt idx="18">
                  <c:v>9.1999999999999993</c:v>
                </c:pt>
                <c:pt idx="19">
                  <c:v>8.6999999999999993</c:v>
                </c:pt>
                <c:pt idx="20">
                  <c:v>8.6</c:v>
                </c:pt>
                <c:pt idx="21">
                  <c:v>8.4</c:v>
                </c:pt>
                <c:pt idx="22">
                  <c:v>8.1999999999999993</c:v>
                </c:pt>
                <c:pt idx="23">
                  <c:v>8</c:v>
                </c:pt>
                <c:pt idx="24">
                  <c:v>10</c:v>
                </c:pt>
                <c:pt idx="25">
                  <c:v>9</c:v>
                </c:pt>
                <c:pt idx="26">
                  <c:v>9</c:v>
                </c:pt>
                <c:pt idx="27">
                  <c:v>8.9</c:v>
                </c:pt>
                <c:pt idx="28">
                  <c:v>8.5</c:v>
                </c:pt>
                <c:pt idx="29">
                  <c:v>7.8</c:v>
                </c:pt>
                <c:pt idx="30">
                  <c:v>7.6</c:v>
                </c:pt>
                <c:pt idx="31">
                  <c:v>7.5</c:v>
                </c:pt>
                <c:pt idx="32">
                  <c:v>7.3</c:v>
                </c:pt>
                <c:pt idx="33">
                  <c:v>7.1</c:v>
                </c:pt>
                <c:pt idx="34">
                  <c:v>7</c:v>
                </c:pt>
                <c:pt idx="35">
                  <c:v>7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6.7</c:v>
                </c:pt>
                <c:pt idx="4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4B-4066-8320-6F7352DE6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A6D-473C-8190-A62CAD2F98C5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9A6D-473C-8190-A62CAD2F98C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A6D-473C-8190-A62CAD2F98C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A6D-473C-8190-A62CAD2F98C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A6D-473C-8190-A62CAD2F98C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A6D-473C-8190-A62CAD2F98C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A6D-473C-8190-A62CAD2F98C5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D-473C-8190-A62CAD2F98C5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6D-473C-8190-A62CAD2F98C5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6D-473C-8190-A62CAD2F98C5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6D-473C-8190-A62CAD2F98C5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6D-473C-8190-A62CAD2F98C5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6D-473C-8190-A62CAD2F98C5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graphiques_trim'!$G$36:$G$42</c:f>
              <c:strCache>
                <c:ptCount val="7"/>
                <c:pt idx="0">
                  <c:v>Val-d'Oise</c:v>
                </c:pt>
                <c:pt idx="1">
                  <c:v>Paca</c:v>
                </c:pt>
                <c:pt idx="2">
                  <c:v>France métro.</c:v>
                </c:pt>
                <c:pt idx="3">
                  <c:v>Alpes-Maritimes</c:v>
                </c:pt>
                <c:pt idx="4">
                  <c:v>Bas-Rhin</c:v>
                </c:pt>
                <c:pt idx="5">
                  <c:v>Essonne</c:v>
                </c:pt>
                <c:pt idx="6">
                  <c:v>Ille-et-Vilaine</c:v>
                </c:pt>
              </c:strCache>
            </c:strRef>
          </c:cat>
          <c:val>
            <c:numRef>
              <c:f>'données graphiques_trim'!$H$36:$H$42</c:f>
              <c:numCache>
                <c:formatCode>#\ ##0.0</c:formatCode>
                <c:ptCount val="7"/>
                <c:pt idx="0">
                  <c:v>8</c:v>
                </c:pt>
                <c:pt idx="1">
                  <c:v>7.9</c:v>
                </c:pt>
                <c:pt idx="2">
                  <c:v>7.2</c:v>
                </c:pt>
                <c:pt idx="3">
                  <c:v>6.7</c:v>
                </c:pt>
                <c:pt idx="4">
                  <c:v>6.5</c:v>
                </c:pt>
                <c:pt idx="5">
                  <c:v>6.5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6D-473C-8190-A62CAD2F9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10377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graphiques_trim'!$G$36:$G$42</c:f>
              <c:strCache>
                <c:ptCount val="7"/>
                <c:pt idx="0">
                  <c:v>Val-d'Oise</c:v>
                </c:pt>
                <c:pt idx="1">
                  <c:v>Paca</c:v>
                </c:pt>
                <c:pt idx="2">
                  <c:v>France métro.</c:v>
                </c:pt>
                <c:pt idx="3">
                  <c:v>Alpes-Maritimes</c:v>
                </c:pt>
                <c:pt idx="4">
                  <c:v>Bas-Rhin</c:v>
                </c:pt>
                <c:pt idx="5">
                  <c:v>Essonne</c:v>
                </c:pt>
                <c:pt idx="6">
                  <c:v>Ille-et-Vilaine</c:v>
                </c:pt>
              </c:strCache>
            </c:strRef>
          </c:xVal>
          <c:yVal>
            <c:numRef>
              <c:f>'données graphiques_trim'!$J$36:$J$42</c:f>
              <c:numCache>
                <c:formatCode>#\ ##0.0</c:formatCode>
                <c:ptCount val="7"/>
                <c:pt idx="0">
                  <c:v>9.9999999999999645E-2</c:v>
                </c:pt>
                <c:pt idx="1">
                  <c:v>0.10000000000000053</c:v>
                </c:pt>
                <c:pt idx="2">
                  <c:v>0.10000000000000053</c:v>
                </c:pt>
                <c:pt idx="3">
                  <c:v>0</c:v>
                </c:pt>
                <c:pt idx="4">
                  <c:v>0</c:v>
                </c:pt>
                <c:pt idx="5">
                  <c:v>9.9999999999999645E-2</c:v>
                </c:pt>
                <c:pt idx="6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A6D-473C-8190-A62CAD2F9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39410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94103776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5.3646416618830489E-2"/>
          <c:y val="8.7864509894009721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dep06_trim!$BG$83:$BG$125</c:f>
              <c:numCache>
                <c:formatCode>#\ ##0.0</c:formatCode>
                <c:ptCount val="43"/>
                <c:pt idx="0">
                  <c:v>1.6857481247532613</c:v>
                </c:pt>
                <c:pt idx="1">
                  <c:v>1.964514500912351</c:v>
                </c:pt>
                <c:pt idx="2">
                  <c:v>2.0447016715531285</c:v>
                </c:pt>
                <c:pt idx="3">
                  <c:v>2.104477611940303</c:v>
                </c:pt>
                <c:pt idx="4">
                  <c:v>2.3534570969156565</c:v>
                </c:pt>
                <c:pt idx="5">
                  <c:v>3.0526992287917665</c:v>
                </c:pt>
                <c:pt idx="6">
                  <c:v>0.46426220420607844</c:v>
                </c:pt>
                <c:pt idx="7">
                  <c:v>1.3656585163982493</c:v>
                </c:pt>
                <c:pt idx="8">
                  <c:v>0.91518388732010347</c:v>
                </c:pt>
                <c:pt idx="9">
                  <c:v>-5.3941069381691076E-2</c:v>
                </c:pt>
                <c:pt idx="10">
                  <c:v>0.8837617216487903</c:v>
                </c:pt>
                <c:pt idx="11">
                  <c:v>0.92283001203692372</c:v>
                </c:pt>
                <c:pt idx="12">
                  <c:v>0.94420885237211927</c:v>
                </c:pt>
                <c:pt idx="13">
                  <c:v>0.92224884308642618</c:v>
                </c:pt>
                <c:pt idx="14">
                  <c:v>0.88780487804878128</c:v>
                </c:pt>
                <c:pt idx="15">
                  <c:v>0.83486445540406073</c:v>
                </c:pt>
                <c:pt idx="16">
                  <c:v>-0.25254139760884087</c:v>
                </c:pt>
                <c:pt idx="17">
                  <c:v>-0.1057590616286852</c:v>
                </c:pt>
                <c:pt idx="18">
                  <c:v>-9.9454603785686935E-2</c:v>
                </c:pt>
                <c:pt idx="19">
                  <c:v>-0.27939240181122926</c:v>
                </c:pt>
                <c:pt idx="20">
                  <c:v>-0.20288548241659266</c:v>
                </c:pt>
                <c:pt idx="21">
                  <c:v>-0.71315628126109587</c:v>
                </c:pt>
                <c:pt idx="22">
                  <c:v>-1.1960478419136833</c:v>
                </c:pt>
                <c:pt idx="23">
                  <c:v>-1.1019736842105221</c:v>
                </c:pt>
                <c:pt idx="24">
                  <c:v>0.22285049060368767</c:v>
                </c:pt>
                <c:pt idx="25">
                  <c:v>12.365591397849451</c:v>
                </c:pt>
                <c:pt idx="26">
                  <c:v>-1.6214779372674126</c:v>
                </c:pt>
                <c:pt idx="27">
                  <c:v>-3.3654567834519256</c:v>
                </c:pt>
                <c:pt idx="28">
                  <c:v>-0.56853485771094503</c:v>
                </c:pt>
                <c:pt idx="29">
                  <c:v>1.6622402749570497</c:v>
                </c:pt>
                <c:pt idx="30">
                  <c:v>-4.2628392291852446</c:v>
                </c:pt>
                <c:pt idx="31">
                  <c:v>-5.191011235955056</c:v>
                </c:pt>
                <c:pt idx="32">
                  <c:v>-3.2506010225849091</c:v>
                </c:pt>
                <c:pt idx="33">
                  <c:v>-1.333426661533621</c:v>
                </c:pt>
                <c:pt idx="34">
                  <c:v>-0.25893870601588764</c:v>
                </c:pt>
                <c:pt idx="35">
                  <c:v>-1.2838294391692373</c:v>
                </c:pt>
                <c:pt idx="36">
                  <c:v>-0.41429497802436543</c:v>
                </c:pt>
                <c:pt idx="37">
                  <c:v>-1.0997359186774136</c:v>
                </c:pt>
                <c:pt idx="38">
                  <c:v>-0.48282673104356189</c:v>
                </c:pt>
                <c:pt idx="39">
                  <c:v>0.40063219024515373</c:v>
                </c:pt>
                <c:pt idx="40">
                  <c:v>-0.58207643871723835</c:v>
                </c:pt>
                <c:pt idx="41">
                  <c:v>-1.3771771550613043</c:v>
                </c:pt>
                <c:pt idx="42">
                  <c:v>-0.41070828510623159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9-48B8-B03A-62CD1279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59968"/>
        <c:axId val="151861504"/>
      </c:barChart>
      <c:catAx>
        <c:axId val="1518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61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61504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5996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2024 et le T3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0.8282</cdr:y>
    </cdr:from>
    <cdr:to>
      <cdr:x>0</cdr:x>
      <cdr:y>0.82821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0.9618</cdr:x>
      <cdr:y>0.45794</cdr:y>
    </cdr:from>
    <cdr:to>
      <cdr:x>0.97674</cdr:x>
      <cdr:y>0.55793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090220" y="2761799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0.86597</cdr:y>
    </cdr:from>
    <cdr:to>
      <cdr:x>0</cdr:x>
      <cdr:y>0.86622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0.88602</cdr:y>
    </cdr:from>
    <cdr:to>
      <cdr:x>1</cdr:x>
      <cdr:y>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D7262B89-83DE-96B7-A9AB-C07E1F380CAC}"/>
            </a:ext>
          </a:extLst>
        </cdr:cNvPr>
        <cdr:cNvSpPr txBox="1"/>
      </cdr:nvSpPr>
      <cdr:spPr>
        <a:xfrm xmlns:a="http://schemas.openxmlformats.org/drawingml/2006/main">
          <a:off x="-126045" y="4403107"/>
          <a:ext cx="8957124" cy="56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2024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0.13811</cdr:x>
      <cdr:y>0.17719</cdr:y>
    </cdr:from>
    <cdr:to>
      <cdr:x>0.46365</cdr:x>
      <cdr:y>0.33837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036643" y="845545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88 900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D36AD5D-9C97-CCB9-0339-2D9FBC29D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123482"/>
              </p:ext>
            </p:extLst>
          </p:nvPr>
        </p:nvGraphicFramePr>
        <p:xfrm>
          <a:off x="792480" y="1062037"/>
          <a:ext cx="7241857" cy="541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baisse de la demande d’emploi s’atténue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C5BAAD-A9B7-4FAE-B3B4-691CFFB05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66276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78615"/>
            <a:ext cx="88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s’interrompt chez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BC75E3B-DFC9-4AEB-9BD5-82E0887D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79193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771"/>
            <a:ext cx="921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la demande d’emploi des jeunes continue de se replier, bien que sur un rythme moins soutenu qu’au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1AEB8C9-8C5F-46B0-BB1F-69F413CD3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26563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412" y="8932"/>
            <a:ext cx="890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ne diminue presque plus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454DCFD-DD2E-4D05-B0CC-DB943EC6F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12967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forte baisse du nombre de foyers bénéficiaires du RSA et de l’ASS ; hausse pour </a:t>
            </a:r>
            <a:r>
              <a:rPr lang="fr-FR" sz="2600" b="1">
                <a:solidFill>
                  <a:srgbClr val="376092"/>
                </a:solidFill>
              </a:rPr>
              <a:t>l’AAH et baisse </a:t>
            </a:r>
            <a:r>
              <a:rPr lang="fr-FR" sz="2600" b="1" dirty="0">
                <a:solidFill>
                  <a:srgbClr val="376092"/>
                </a:solidFill>
              </a:rPr>
              <a:t>pour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501533"/>
              </p:ext>
            </p:extLst>
          </p:nvPr>
        </p:nvGraphicFramePr>
        <p:xfrm>
          <a:off x="621437" y="1075371"/>
          <a:ext cx="7847860" cy="54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57156BD-3439-02B1-35C2-76A9C74A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62"/>
            <a:ext cx="9144000" cy="3735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246" y="3536232"/>
            <a:ext cx="9064332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3691" y="95698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stabilité au printemps, l’emploi salarié accélère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5427" y="2237377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+ 0,4 %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870935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+ 0,2 %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52693" y="2527689"/>
            <a:ext cx="97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+ 0,4 %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61503"/>
              </p:ext>
            </p:extLst>
          </p:nvPr>
        </p:nvGraphicFramePr>
        <p:xfrm>
          <a:off x="905590" y="1482570"/>
          <a:ext cx="7599218" cy="469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911" y="41337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Rebond de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+ 1 930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04954"/>
              </p:ext>
            </p:extLst>
          </p:nvPr>
        </p:nvGraphicFramePr>
        <p:xfrm>
          <a:off x="461639" y="1452879"/>
          <a:ext cx="7639373" cy="491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985896"/>
              </p:ext>
            </p:extLst>
          </p:nvPr>
        </p:nvGraphicFramePr>
        <p:xfrm>
          <a:off x="825623" y="1308100"/>
          <a:ext cx="7412789" cy="455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6" y="491478"/>
            <a:ext cx="893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hausse dans la construction depuis un an et demi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048721"/>
              </p:ext>
            </p:extLst>
          </p:nvPr>
        </p:nvGraphicFramePr>
        <p:xfrm>
          <a:off x="452762" y="1268729"/>
          <a:ext cx="7895172" cy="479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96223" y="82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 néanmoins, le recul de l’emploi se poursuit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87627E-7C7D-270B-F977-BD175C5D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3" y="1715134"/>
            <a:ext cx="8243016" cy="31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9550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8E31CD-73FE-E1C6-EB42-B03FB87AD0C4}"/>
              </a:ext>
            </a:extLst>
          </p:cNvPr>
          <p:cNvSpPr txBox="1"/>
          <p:nvPr/>
        </p:nvSpPr>
        <p:spPr>
          <a:xfrm>
            <a:off x="113892" y="86753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ralentit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4BA2AD-95FA-18AE-8513-1380AA9953F5}"/>
              </a:ext>
            </a:extLst>
          </p:cNvPr>
          <p:cNvGrpSpPr>
            <a:grpSpLocks/>
          </p:cNvGrpSpPr>
          <p:nvPr/>
        </p:nvGrpSpPr>
        <p:grpSpPr bwMode="auto">
          <a:xfrm>
            <a:off x="129172" y="1188797"/>
            <a:ext cx="9014827" cy="5379970"/>
            <a:chOff x="0" y="0"/>
            <a:chExt cx="9458325" cy="6042212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8F710D67-505E-DD9F-E3B0-63A91CA0A81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8532549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6">
              <a:extLst>
                <a:ext uri="{FF2B5EF4-FFF2-40B4-BE49-F238E27FC236}">
                  <a16:creationId xmlns:a16="http://schemas.microsoft.com/office/drawing/2014/main" id="{EB85596F-7A42-B5D3-76E6-6E564D43C545}"/>
                </a:ext>
              </a:extLst>
            </p:cNvPr>
            <p:cNvSpPr txBox="1"/>
            <p:nvPr/>
          </p:nvSpPr>
          <p:spPr>
            <a:xfrm>
              <a:off x="8743950" y="2475358"/>
              <a:ext cx="685800" cy="23389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870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716880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126044" y="259231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EE3B801-A543-0977-E8E5-5ED7752F1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918514"/>
              </p:ext>
            </p:extLst>
          </p:nvPr>
        </p:nvGraphicFramePr>
        <p:xfrm>
          <a:off x="126045" y="998879"/>
          <a:ext cx="8957124" cy="525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8485817" y="1173991"/>
            <a:ext cx="640135" cy="28785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14 600</a:t>
            </a:r>
          </a:p>
        </p:txBody>
      </p:sp>
      <p:sp>
        <p:nvSpPr>
          <p:cNvPr id="3" name="Flèche vers le bas 4">
            <a:extLst>
              <a:ext uri="{FF2B5EF4-FFF2-40B4-BE49-F238E27FC236}">
                <a16:creationId xmlns:a16="http://schemas.microsoft.com/office/drawing/2014/main" id="{C27E6D58-27D2-20F4-6A5B-DA71CC2153ED}"/>
              </a:ext>
            </a:extLst>
          </p:cNvPr>
          <p:cNvSpPr/>
          <p:nvPr/>
        </p:nvSpPr>
        <p:spPr>
          <a:xfrm>
            <a:off x="8672910" y="1600158"/>
            <a:ext cx="132975" cy="5039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402350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331285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6,7 %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659564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7,9 %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918047-70DA-8C31-BA1E-C92D7D1CD717}"/>
              </a:ext>
            </a:extLst>
          </p:cNvPr>
          <p:cNvSpPr txBox="1"/>
          <p:nvPr/>
        </p:nvSpPr>
        <p:spPr>
          <a:xfrm>
            <a:off x="125699" y="409763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stabilise…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795057"/>
              </p:ext>
            </p:extLst>
          </p:nvPr>
        </p:nvGraphicFramePr>
        <p:xfrm>
          <a:off x="487680" y="1053737"/>
          <a:ext cx="7837714" cy="529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12235</TotalTime>
  <Words>1468</Words>
  <Application>Microsoft Office PowerPoint</Application>
  <PresentationFormat>Affichage à l'écran (4:3)</PresentationFormat>
  <Paragraphs>245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942</cp:revision>
  <cp:lastPrinted>2018-10-09T12:30:48Z</cp:lastPrinted>
  <dcterms:created xsi:type="dcterms:W3CDTF">2018-05-30T13:27:07Z</dcterms:created>
  <dcterms:modified xsi:type="dcterms:W3CDTF">2025-01-06T12:10:57Z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