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01" r:id="rId13"/>
    <p:sldId id="269" r:id="rId14"/>
    <p:sldId id="302" r:id="rId15"/>
    <p:sldId id="296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3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8\2018-T4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2'!$D$14:$D$45</c:f>
              <c:numCache>
                <c:formatCode>#,##0.0</c:formatCode>
                <c:ptCount val="32"/>
                <c:pt idx="0">
                  <c:v>100</c:v>
                </c:pt>
                <c:pt idx="1">
                  <c:v>100.1515375622174</c:v>
                </c:pt>
                <c:pt idx="2">
                  <c:v>100.27955676679821</c:v>
                </c:pt>
                <c:pt idx="3">
                  <c:v>100.09322336942692</c:v>
                </c:pt>
                <c:pt idx="4">
                  <c:v>100.35487218197655</c:v>
                </c:pt>
                <c:pt idx="5">
                  <c:v>100.44701880731893</c:v>
                </c:pt>
                <c:pt idx="6">
                  <c:v>100.36779311099136</c:v>
                </c:pt>
                <c:pt idx="7">
                  <c:v>100.28454379203198</c:v>
                </c:pt>
                <c:pt idx="8">
                  <c:v>100.24272078495777</c:v>
                </c:pt>
                <c:pt idx="9">
                  <c:v>100.18639006811256</c:v>
                </c:pt>
                <c:pt idx="10">
                  <c:v>100.27201955820624</c:v>
                </c:pt>
                <c:pt idx="11">
                  <c:v>100.44486531914978</c:v>
                </c:pt>
                <c:pt idx="12">
                  <c:v>100.76244815335555</c:v>
                </c:pt>
                <c:pt idx="13">
                  <c:v>100.92588657124449</c:v>
                </c:pt>
                <c:pt idx="14">
                  <c:v>100.87924655116036</c:v>
                </c:pt>
                <c:pt idx="15">
                  <c:v>100.91653589893113</c:v>
                </c:pt>
                <c:pt idx="16">
                  <c:v>101.06246305776052</c:v>
                </c:pt>
                <c:pt idx="17">
                  <c:v>101.036054492318</c:v>
                </c:pt>
                <c:pt idx="18">
                  <c:v>101.47774624995537</c:v>
                </c:pt>
                <c:pt idx="19">
                  <c:v>101.31226768537991</c:v>
                </c:pt>
                <c:pt idx="20">
                  <c:v>101.75650962637548</c:v>
                </c:pt>
                <c:pt idx="21">
                  <c:v>102.12622954257078</c:v>
                </c:pt>
                <c:pt idx="22">
                  <c:v>102.59523659751136</c:v>
                </c:pt>
                <c:pt idx="23">
                  <c:v>102.69526045589346</c:v>
                </c:pt>
                <c:pt idx="24">
                  <c:v>102.82599985605631</c:v>
                </c:pt>
                <c:pt idx="25">
                  <c:v>103.06894732397926</c:v>
                </c:pt>
                <c:pt idx="26">
                  <c:v>103.38397997482687</c:v>
                </c:pt>
                <c:pt idx="27">
                  <c:v>103.54356478230784</c:v>
                </c:pt>
                <c:pt idx="28">
                  <c:v>103.87168837439411</c:v>
                </c:pt>
                <c:pt idx="29">
                  <c:v>104.36353373807576</c:v>
                </c:pt>
                <c:pt idx="30">
                  <c:v>104.43731904323921</c:v>
                </c:pt>
                <c:pt idx="31">
                  <c:v>104.5855697024616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2'!$C$14:$C$45</c:f>
              <c:numCache>
                <c:formatCode>#,##0.0</c:formatCode>
                <c:ptCount val="32"/>
                <c:pt idx="0">
                  <c:v>100</c:v>
                </c:pt>
                <c:pt idx="1">
                  <c:v>100.20931520429401</c:v>
                </c:pt>
                <c:pt idx="2">
                  <c:v>100.3029308459957</c:v>
                </c:pt>
                <c:pt idx="3">
                  <c:v>100.23210673073793</c:v>
                </c:pt>
                <c:pt idx="4">
                  <c:v>100.28556030795106</c:v>
                </c:pt>
                <c:pt idx="5">
                  <c:v>100.29749327949366</c:v>
                </c:pt>
                <c:pt idx="6">
                  <c:v>100.26900301539072</c:v>
                </c:pt>
                <c:pt idx="7">
                  <c:v>100.17991887594735</c:v>
                </c:pt>
                <c:pt idx="8">
                  <c:v>100.01230621633761</c:v>
                </c:pt>
                <c:pt idx="9">
                  <c:v>99.948159429303601</c:v>
                </c:pt>
                <c:pt idx="10">
                  <c:v>99.838239044917884</c:v>
                </c:pt>
                <c:pt idx="11">
                  <c:v>100.01137910016713</c:v>
                </c:pt>
                <c:pt idx="12">
                  <c:v>100.30837544625567</c:v>
                </c:pt>
                <c:pt idx="13">
                  <c:v>100.34348188737144</c:v>
                </c:pt>
                <c:pt idx="14">
                  <c:v>100.38962717198498</c:v>
                </c:pt>
                <c:pt idx="15">
                  <c:v>100.24682115947418</c:v>
                </c:pt>
                <c:pt idx="16">
                  <c:v>100.34507622182338</c:v>
                </c:pt>
                <c:pt idx="17">
                  <c:v>100.26902083905631</c:v>
                </c:pt>
                <c:pt idx="18">
                  <c:v>100.53017624219729</c:v>
                </c:pt>
                <c:pt idx="19">
                  <c:v>100.56757021541823</c:v>
                </c:pt>
                <c:pt idx="20">
                  <c:v>100.77674217882576</c:v>
                </c:pt>
                <c:pt idx="21">
                  <c:v>100.95599171966938</c:v>
                </c:pt>
                <c:pt idx="22">
                  <c:v>101.23634372290256</c:v>
                </c:pt>
                <c:pt idx="23">
                  <c:v>101.55265331394192</c:v>
                </c:pt>
                <c:pt idx="24">
                  <c:v>101.71071526989475</c:v>
                </c:pt>
                <c:pt idx="25">
                  <c:v>102.11589102465135</c:v>
                </c:pt>
                <c:pt idx="26">
                  <c:v>102.48192952299182</c:v>
                </c:pt>
                <c:pt idx="27">
                  <c:v>102.67404440512237</c:v>
                </c:pt>
                <c:pt idx="28">
                  <c:v>103.06675500382858</c:v>
                </c:pt>
                <c:pt idx="29">
                  <c:v>103.29276396840021</c:v>
                </c:pt>
                <c:pt idx="30">
                  <c:v>103.34125243307564</c:v>
                </c:pt>
                <c:pt idx="31">
                  <c:v>103.46208653550688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2'!$G$14:$G$45</c:f>
              <c:numCache>
                <c:formatCode>#,##0.0</c:formatCode>
                <c:ptCount val="32"/>
                <c:pt idx="0">
                  <c:v>100</c:v>
                </c:pt>
                <c:pt idx="1">
                  <c:v>100.17202863229701</c:v>
                </c:pt>
                <c:pt idx="2">
                  <c:v>100.28569447100838</c:v>
                </c:pt>
                <c:pt idx="3">
                  <c:v>100.09873213112428</c:v>
                </c:pt>
                <c:pt idx="4">
                  <c:v>100.17828746942851</c:v>
                </c:pt>
                <c:pt idx="5">
                  <c:v>100.50460376584607</c:v>
                </c:pt>
                <c:pt idx="6">
                  <c:v>100.58644213526244</c:v>
                </c:pt>
                <c:pt idx="7">
                  <c:v>100.23441007635341</c:v>
                </c:pt>
                <c:pt idx="8">
                  <c:v>99.769294038436485</c:v>
                </c:pt>
                <c:pt idx="9">
                  <c:v>99.564500419029287</c:v>
                </c:pt>
                <c:pt idx="10">
                  <c:v>99.655209380314318</c:v>
                </c:pt>
                <c:pt idx="11">
                  <c:v>99.67773751761564</c:v>
                </c:pt>
                <c:pt idx="12">
                  <c:v>99.817809907837045</c:v>
                </c:pt>
                <c:pt idx="13">
                  <c:v>99.743390432849893</c:v>
                </c:pt>
                <c:pt idx="14">
                  <c:v>99.635115587088478</c:v>
                </c:pt>
                <c:pt idx="15">
                  <c:v>99.400887219482314</c:v>
                </c:pt>
                <c:pt idx="16">
                  <c:v>99.482133262909741</c:v>
                </c:pt>
                <c:pt idx="17">
                  <c:v>99.509421918419179</c:v>
                </c:pt>
                <c:pt idx="18">
                  <c:v>99.650137935968189</c:v>
                </c:pt>
                <c:pt idx="19">
                  <c:v>99.864372866320011</c:v>
                </c:pt>
                <c:pt idx="20">
                  <c:v>100.36286343108362</c:v>
                </c:pt>
                <c:pt idx="21">
                  <c:v>100.58695700129429</c:v>
                </c:pt>
                <c:pt idx="22">
                  <c:v>100.90882670351513</c:v>
                </c:pt>
                <c:pt idx="23">
                  <c:v>101.15736709351847</c:v>
                </c:pt>
                <c:pt idx="24">
                  <c:v>101.36952274367685</c:v>
                </c:pt>
                <c:pt idx="25">
                  <c:v>101.18982201459185</c:v>
                </c:pt>
                <c:pt idx="26">
                  <c:v>101.41214096982</c:v>
                </c:pt>
                <c:pt idx="27">
                  <c:v>101.20890347513341</c:v>
                </c:pt>
                <c:pt idx="28">
                  <c:v>101.36476213738193</c:v>
                </c:pt>
                <c:pt idx="29">
                  <c:v>102.0037933399075</c:v>
                </c:pt>
                <c:pt idx="30">
                  <c:v>102.1340654838198</c:v>
                </c:pt>
                <c:pt idx="31">
                  <c:v>102.4503646616004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60672"/>
        <c:axId val="31674752"/>
      </c:lineChart>
      <c:catAx>
        <c:axId val="316606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3167475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31674752"/>
        <c:scaling>
          <c:orientation val="minMax"/>
          <c:max val="105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3166067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dep06_trim!$X$91:$X$103</c:f>
              <c:numCache>
                <c:formatCode>#,##0.0</c:formatCode>
                <c:ptCount val="13"/>
                <c:pt idx="0">
                  <c:v>-1.7296980357666358</c:v>
                </c:pt>
                <c:pt idx="1">
                  <c:v>-5.22538041917886</c:v>
                </c:pt>
                <c:pt idx="2">
                  <c:v>-1.0119047619047694</c:v>
                </c:pt>
                <c:pt idx="3">
                  <c:v>-1.2928442573661991</c:v>
                </c:pt>
                <c:pt idx="4">
                  <c:v>-2.5954653937947492</c:v>
                </c:pt>
                <c:pt idx="5">
                  <c:v>-1.1208724628900435</c:v>
                </c:pt>
                <c:pt idx="6">
                  <c:v>-1.0222489476849006</c:v>
                </c:pt>
                <c:pt idx="7">
                  <c:v>0.18275967103258406</c:v>
                </c:pt>
                <c:pt idx="8">
                  <c:v>-0.18376722817764479</c:v>
                </c:pt>
                <c:pt idx="9">
                  <c:v>3.0637254901977329E-2</c:v>
                </c:pt>
                <c:pt idx="10">
                  <c:v>9.1130012150664186E-2</c:v>
                </c:pt>
                <c:pt idx="11">
                  <c:v>-1.276983885679539</c:v>
                </c:pt>
                <c:pt idx="12">
                  <c:v>-1.0739490641301086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dep06_trim!$Y$91:$Y$103</c:f>
              <c:numCache>
                <c:formatCode>#,##0.0</c:formatCode>
                <c:ptCount val="13"/>
                <c:pt idx="0">
                  <c:v>4.945842168605652</c:v>
                </c:pt>
                <c:pt idx="1">
                  <c:v>1.9147864061362707</c:v>
                </c:pt>
                <c:pt idx="2">
                  <c:v>2.5186671124484583</c:v>
                </c:pt>
                <c:pt idx="3">
                  <c:v>2.1601714945308714</c:v>
                </c:pt>
                <c:pt idx="4">
                  <c:v>1.8348623853210899</c:v>
                </c:pt>
                <c:pt idx="5">
                  <c:v>3.1643135746854956</c:v>
                </c:pt>
                <c:pt idx="6">
                  <c:v>3.1253397108381487</c:v>
                </c:pt>
                <c:pt idx="7">
                  <c:v>2.6202518024319277</c:v>
                </c:pt>
                <c:pt idx="8">
                  <c:v>1.2923637923637932</c:v>
                </c:pt>
                <c:pt idx="9">
                  <c:v>0.32483092816444348</c:v>
                </c:pt>
                <c:pt idx="10">
                  <c:v>-0.71680809571497139</c:v>
                </c:pt>
                <c:pt idx="11">
                  <c:v>-2.3960572537094271</c:v>
                </c:pt>
                <c:pt idx="12">
                  <c:v>-2.0699878236010383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dep06_trim!$Z$91:$Z$103</c:f>
              <c:numCache>
                <c:formatCode>#,##0.0</c:formatCode>
                <c:ptCount val="13"/>
                <c:pt idx="0">
                  <c:v>11.686864465803048</c:v>
                </c:pt>
                <c:pt idx="1">
                  <c:v>8.3243823845327469</c:v>
                </c:pt>
                <c:pt idx="2">
                  <c:v>6.6961383435183874</c:v>
                </c:pt>
                <c:pt idx="3">
                  <c:v>5.3506231902303858</c:v>
                </c:pt>
                <c:pt idx="4">
                  <c:v>6.5103517086555263</c:v>
                </c:pt>
                <c:pt idx="5">
                  <c:v>7.0773425880019891</c:v>
                </c:pt>
                <c:pt idx="6">
                  <c:v>7.3239093346332051</c:v>
                </c:pt>
                <c:pt idx="7">
                  <c:v>7.1462715105162555</c:v>
                </c:pt>
                <c:pt idx="8">
                  <c:v>5.3747072599531709</c:v>
                </c:pt>
                <c:pt idx="9">
                  <c:v>4.6417409422386813</c:v>
                </c:pt>
                <c:pt idx="10">
                  <c:v>3.7470194163733428</c:v>
                </c:pt>
                <c:pt idx="11">
                  <c:v>2.1191166629489055</c:v>
                </c:pt>
                <c:pt idx="12">
                  <c:v>2.0557839759973273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2720"/>
        <c:axId val="31504256"/>
      </c:barChart>
      <c:catAx>
        <c:axId val="315027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315042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150425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15027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dep06_trim!$AG$91:$AG$103</c:f>
              <c:numCache>
                <c:formatCode>#,##0.0</c:formatCode>
                <c:ptCount val="13"/>
                <c:pt idx="0">
                  <c:v>0.80612886627409175</c:v>
                </c:pt>
                <c:pt idx="1">
                  <c:v>-0.3770823953174185</c:v>
                </c:pt>
                <c:pt idx="2">
                  <c:v>2.9446944238765038</c:v>
                </c:pt>
                <c:pt idx="3">
                  <c:v>3.1014344843227404</c:v>
                </c:pt>
                <c:pt idx="4">
                  <c:v>3.7488656987295643</c:v>
                </c:pt>
                <c:pt idx="5">
                  <c:v>3.3048980283599816</c:v>
                </c:pt>
                <c:pt idx="6">
                  <c:v>1.6709084873298696</c:v>
                </c:pt>
                <c:pt idx="7">
                  <c:v>0.13198416190056683</c:v>
                </c:pt>
                <c:pt idx="8">
                  <c:v>-2.853550538457339</c:v>
                </c:pt>
                <c:pt idx="9">
                  <c:v>-3.3413540413431142</c:v>
                </c:pt>
                <c:pt idx="10">
                  <c:v>-3.7276882890727059</c:v>
                </c:pt>
                <c:pt idx="11">
                  <c:v>-4.4705623901581726</c:v>
                </c:pt>
                <c:pt idx="12">
                  <c:v>-2.4534353722356572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dep06_trim!$AH$91:$AH$103</c:f>
              <c:numCache>
                <c:formatCode>#,##0.0</c:formatCode>
                <c:ptCount val="13"/>
                <c:pt idx="0">
                  <c:v>14.239666287447861</c:v>
                </c:pt>
                <c:pt idx="1">
                  <c:v>7.6832365747460107</c:v>
                </c:pt>
                <c:pt idx="2">
                  <c:v>3.6363636363636376</c:v>
                </c:pt>
                <c:pt idx="3">
                  <c:v>1.928118393234679</c:v>
                </c:pt>
                <c:pt idx="4">
                  <c:v>0.91286307053943805</c:v>
                </c:pt>
                <c:pt idx="5">
                  <c:v>4.4225423300480182</c:v>
                </c:pt>
                <c:pt idx="6">
                  <c:v>7.0850202429149745</c:v>
                </c:pt>
                <c:pt idx="7">
                  <c:v>8.8525678254376636</c:v>
                </c:pt>
                <c:pt idx="8">
                  <c:v>9.9999999999999858</c:v>
                </c:pt>
                <c:pt idx="9">
                  <c:v>8.6640851887705761</c:v>
                </c:pt>
                <c:pt idx="10">
                  <c:v>6.9470699432892191</c:v>
                </c:pt>
                <c:pt idx="11">
                  <c:v>3.8490853658536439</c:v>
                </c:pt>
                <c:pt idx="12">
                  <c:v>1.4578349282296621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21504"/>
        <c:axId val="31623040"/>
      </c:barChart>
      <c:catAx>
        <c:axId val="316215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316230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1623040"/>
        <c:scaling>
          <c:orientation val="minMax"/>
          <c:max val="1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16215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Graph3'!$M$10:$M$41</c:f>
              <c:numCache>
                <c:formatCode>#,##0</c:formatCode>
                <c:ptCount val="32"/>
                <c:pt idx="0">
                  <c:v>661.04064272204414</c:v>
                </c:pt>
                <c:pt idx="1">
                  <c:v>987.84544188494328</c:v>
                </c:pt>
                <c:pt idx="2">
                  <c:v>-772.01765188382706</c:v>
                </c:pt>
                <c:pt idx="3">
                  <c:v>194.40443901054095</c:v>
                </c:pt>
                <c:pt idx="4">
                  <c:v>1463.87227508449</c:v>
                </c:pt>
                <c:pt idx="5">
                  <c:v>452.90829037694493</c:v>
                </c:pt>
                <c:pt idx="6">
                  <c:v>-1040.8167095474782</c:v>
                </c:pt>
                <c:pt idx="7">
                  <c:v>-1692.3579603394028</c:v>
                </c:pt>
                <c:pt idx="8">
                  <c:v>-1297.6739400203805</c:v>
                </c:pt>
                <c:pt idx="9">
                  <c:v>265.00159487163182</c:v>
                </c:pt>
                <c:pt idx="10">
                  <c:v>544.81462578236824</c:v>
                </c:pt>
                <c:pt idx="11">
                  <c:v>569.23907276050886</c:v>
                </c:pt>
                <c:pt idx="12">
                  <c:v>-218.18570946867112</c:v>
                </c:pt>
                <c:pt idx="13">
                  <c:v>-390.16111654118868</c:v>
                </c:pt>
                <c:pt idx="14">
                  <c:v>-915.75465949898353</c:v>
                </c:pt>
                <c:pt idx="15">
                  <c:v>242.02794298611116</c:v>
                </c:pt>
                <c:pt idx="16">
                  <c:v>278.75326439808123</c:v>
                </c:pt>
                <c:pt idx="17">
                  <c:v>-138.98881148477085</c:v>
                </c:pt>
                <c:pt idx="18">
                  <c:v>256.06327077641618</c:v>
                </c:pt>
                <c:pt idx="19">
                  <c:v>2017.7272032460896</c:v>
                </c:pt>
                <c:pt idx="20">
                  <c:v>950.91548211366171</c:v>
                </c:pt>
                <c:pt idx="21">
                  <c:v>1162.7835805522627</c:v>
                </c:pt>
                <c:pt idx="22">
                  <c:v>847.83124667528318</c:v>
                </c:pt>
                <c:pt idx="23">
                  <c:v>398.60757319926051</c:v>
                </c:pt>
                <c:pt idx="24">
                  <c:v>-1257.1407499536872</c:v>
                </c:pt>
                <c:pt idx="25">
                  <c:v>1292.6422887300141</c:v>
                </c:pt>
                <c:pt idx="26">
                  <c:v>-1175.187717809109</c:v>
                </c:pt>
                <c:pt idx="27">
                  <c:v>-1.3787765276501887</c:v>
                </c:pt>
                <c:pt idx="28">
                  <c:v>2320.9322075363598</c:v>
                </c:pt>
                <c:pt idx="29">
                  <c:v>376.25593097839737</c:v>
                </c:pt>
                <c:pt idx="30">
                  <c:v>1383.9803505833261</c:v>
                </c:pt>
                <c:pt idx="31">
                  <c:v>-232.37793025927385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Graph3'!$N$10:$N$41</c:f>
              <c:numCache>
                <c:formatCode>#,##0</c:formatCode>
                <c:ptCount val="32"/>
                <c:pt idx="0">
                  <c:v>14.809869817720028</c:v>
                </c:pt>
                <c:pt idx="1">
                  <c:v>-541.28538774972367</c:v>
                </c:pt>
                <c:pt idx="2">
                  <c:v>37.496941295575198</c:v>
                </c:pt>
                <c:pt idx="3">
                  <c:v>118.14536999668599</c:v>
                </c:pt>
                <c:pt idx="4">
                  <c:v>-181.87035924571137</c:v>
                </c:pt>
                <c:pt idx="5">
                  <c:v>-131.38911547597309</c:v>
                </c:pt>
                <c:pt idx="6">
                  <c:v>-342.21496528064745</c:v>
                </c:pt>
                <c:pt idx="7">
                  <c:v>-134.94781091092864</c:v>
                </c:pt>
                <c:pt idx="8">
                  <c:v>493.09931315088215</c:v>
                </c:pt>
                <c:pt idx="9">
                  <c:v>91.367558087760699</c:v>
                </c:pt>
                <c:pt idx="10">
                  <c:v>-456.30811998527224</c:v>
                </c:pt>
                <c:pt idx="11">
                  <c:v>-18.935350294341333</c:v>
                </c:pt>
                <c:pt idx="12">
                  <c:v>-74.186784815698957</c:v>
                </c:pt>
                <c:pt idx="13">
                  <c:v>-35.219292672757547</c:v>
                </c:pt>
                <c:pt idx="14">
                  <c:v>-4.460540635182042</c:v>
                </c:pt>
                <c:pt idx="15">
                  <c:v>77.16415520755254</c:v>
                </c:pt>
                <c:pt idx="16">
                  <c:v>-171.54406575303256</c:v>
                </c:pt>
                <c:pt idx="17">
                  <c:v>691.8211587120968</c:v>
                </c:pt>
                <c:pt idx="18">
                  <c:v>585.60352357575175</c:v>
                </c:pt>
                <c:pt idx="19">
                  <c:v>-59.302613145980104</c:v>
                </c:pt>
                <c:pt idx="20">
                  <c:v>-70.516956231848781</c:v>
                </c:pt>
                <c:pt idx="21">
                  <c:v>101.74895866717634</c:v>
                </c:pt>
                <c:pt idx="22">
                  <c:v>128.61173102968587</c:v>
                </c:pt>
                <c:pt idx="23">
                  <c:v>434.89033341783852</c:v>
                </c:pt>
                <c:pt idx="24">
                  <c:v>551.1487982988574</c:v>
                </c:pt>
                <c:pt idx="25">
                  <c:v>-419.21570949148463</c:v>
                </c:pt>
                <c:pt idx="26">
                  <c:v>376.72665282721846</c:v>
                </c:pt>
                <c:pt idx="27">
                  <c:v>613.70217501035768</c:v>
                </c:pt>
                <c:pt idx="28">
                  <c:v>189.63571356517059</c:v>
                </c:pt>
                <c:pt idx="29">
                  <c:v>135.54547124851888</c:v>
                </c:pt>
                <c:pt idx="30">
                  <c:v>-141.33278334660281</c:v>
                </c:pt>
                <c:pt idx="31">
                  <c:v>-150.09878085008495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44384"/>
        <c:axId val="31745920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Graph3'!$L$10:$L$41</c:f>
              <c:numCache>
                <c:formatCode>#,##0</c:formatCode>
                <c:ptCount val="32"/>
                <c:pt idx="0">
                  <c:v>675.85051253979327</c:v>
                </c:pt>
                <c:pt idx="1">
                  <c:v>446.5600541352178</c:v>
                </c:pt>
                <c:pt idx="2">
                  <c:v>-734.52071058825823</c:v>
                </c:pt>
                <c:pt idx="3">
                  <c:v>312.54980900720693</c:v>
                </c:pt>
                <c:pt idx="4">
                  <c:v>1282.0019158388022</c:v>
                </c:pt>
                <c:pt idx="5">
                  <c:v>321.51917490095366</c:v>
                </c:pt>
                <c:pt idx="6">
                  <c:v>-1383.0316748280893</c:v>
                </c:pt>
                <c:pt idx="7">
                  <c:v>-1827.305771250336</c:v>
                </c:pt>
                <c:pt idx="8">
                  <c:v>-804.57462686952204</c:v>
                </c:pt>
                <c:pt idx="9">
                  <c:v>356.36915295937797</c:v>
                </c:pt>
                <c:pt idx="10">
                  <c:v>88.506505797093268</c:v>
                </c:pt>
                <c:pt idx="11">
                  <c:v>550.30372246616753</c:v>
                </c:pt>
                <c:pt idx="12">
                  <c:v>-292.37249428435462</c:v>
                </c:pt>
                <c:pt idx="13">
                  <c:v>-425.38040921394713</c:v>
                </c:pt>
                <c:pt idx="14">
                  <c:v>-920.21520013414556</c:v>
                </c:pt>
                <c:pt idx="15">
                  <c:v>319.19209819362732</c:v>
                </c:pt>
                <c:pt idx="16">
                  <c:v>107.20919864508323</c:v>
                </c:pt>
                <c:pt idx="17">
                  <c:v>552.83234722731868</c:v>
                </c:pt>
                <c:pt idx="18">
                  <c:v>841.6667943521752</c:v>
                </c:pt>
                <c:pt idx="19">
                  <c:v>1958.4245901000686</c:v>
                </c:pt>
                <c:pt idx="20">
                  <c:v>880.39852588181384</c:v>
                </c:pt>
                <c:pt idx="21">
                  <c:v>1264.5325392194791</c:v>
                </c:pt>
                <c:pt idx="22">
                  <c:v>976.44297770498088</c:v>
                </c:pt>
                <c:pt idx="23">
                  <c:v>833.49790661706356</c:v>
                </c:pt>
                <c:pt idx="24">
                  <c:v>-705.9919516548398</c:v>
                </c:pt>
                <c:pt idx="25">
                  <c:v>873.42657923855586</c:v>
                </c:pt>
                <c:pt idx="26">
                  <c:v>-798.46106498187874</c:v>
                </c:pt>
                <c:pt idx="27">
                  <c:v>612.32339848269476</c:v>
                </c:pt>
                <c:pt idx="28">
                  <c:v>2510.5679211015231</c:v>
                </c:pt>
                <c:pt idx="29">
                  <c:v>511.80140222690534</c:v>
                </c:pt>
                <c:pt idx="30">
                  <c:v>1242.6475672367378</c:v>
                </c:pt>
                <c:pt idx="31">
                  <c:v>-382.47671110933879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44384"/>
        <c:axId val="31745920"/>
      </c:lineChart>
      <c:catAx>
        <c:axId val="317443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317459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1745920"/>
        <c:scaling>
          <c:orientation val="minMax"/>
          <c:max val="3000"/>
          <c:min val="-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31744384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36831705750765E-3"/>
                  <c:y val="-1.795393049708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annuel'!$BH$40:$BL$40</c:f>
              <c:numCache>
                <c:formatCode>#,##0</c:formatCode>
                <c:ptCount val="5"/>
                <c:pt idx="0">
                  <c:v>3850</c:v>
                </c:pt>
                <c:pt idx="1">
                  <c:v>1700</c:v>
                </c:pt>
                <c:pt idx="2">
                  <c:v>1860</c:v>
                </c:pt>
                <c:pt idx="3">
                  <c:v>70</c:v>
                </c:pt>
                <c:pt idx="4">
                  <c:v>210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121368974073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annuel'!$BN$40:$BR$40</c:f>
              <c:numCache>
                <c:formatCode>#,##0</c:formatCode>
                <c:ptCount val="5"/>
                <c:pt idx="0">
                  <c:v>30</c:v>
                </c:pt>
                <c:pt idx="1">
                  <c:v>-230</c:v>
                </c:pt>
                <c:pt idx="2">
                  <c:v>20</c:v>
                </c:pt>
                <c:pt idx="3">
                  <c:v>-90</c:v>
                </c:pt>
                <c:pt idx="4">
                  <c:v>320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64391E-5"/>
                  <c:y val="0.169534298726822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6.6156462931556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4444487708717E-3"/>
                  <c:y val="6.2141800686837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768293086905204E-3"/>
                  <c:y val="-3.1328537834790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03778772597751E-3"/>
                  <c:y val="-8.4599277483049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annuel'!$BB$40:$BF$40</c:f>
              <c:numCache>
                <c:formatCode>#,##0</c:formatCode>
                <c:ptCount val="5"/>
                <c:pt idx="0">
                  <c:v>3880</c:v>
                </c:pt>
                <c:pt idx="1">
                  <c:v>1470</c:v>
                </c:pt>
                <c:pt idx="2">
                  <c:v>1880</c:v>
                </c:pt>
                <c:pt idx="3">
                  <c:v>-20</c:v>
                </c:pt>
                <c:pt idx="4">
                  <c:v>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271168"/>
        <c:axId val="31842304"/>
      </c:barChart>
      <c:catAx>
        <c:axId val="3127116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31842304"/>
        <c:crosses val="autoZero"/>
        <c:auto val="1"/>
        <c:lblAlgn val="ctr"/>
        <c:lblOffset val="100"/>
        <c:noMultiLvlLbl val="0"/>
      </c:catAx>
      <c:valAx>
        <c:axId val="31842304"/>
        <c:scaling>
          <c:orientation val="minMax"/>
          <c:max val="4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31271168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2'!$AB$8:$AB$9</c:f>
              <c:strCache>
                <c:ptCount val="1"/>
                <c:pt idx="0">
                  <c:v>Construction y compris intérim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2'!$AB$14:$AB$46</c:f>
              <c:numCache>
                <c:formatCode>#,##0.0</c:formatCode>
                <c:ptCount val="33"/>
                <c:pt idx="0">
                  <c:v>100</c:v>
                </c:pt>
                <c:pt idx="1">
                  <c:v>98.559663836146157</c:v>
                </c:pt>
                <c:pt idx="2">
                  <c:v>98.419051205521171</c:v>
                </c:pt>
                <c:pt idx="3">
                  <c:v>96.555108179314857</c:v>
                </c:pt>
                <c:pt idx="4">
                  <c:v>97.139722794457796</c:v>
                </c:pt>
                <c:pt idx="5">
                  <c:v>96.310574600573048</c:v>
                </c:pt>
                <c:pt idx="6">
                  <c:v>94.523624664431821</c:v>
                </c:pt>
                <c:pt idx="7">
                  <c:v>92.706901325311335</c:v>
                </c:pt>
                <c:pt idx="8">
                  <c:v>91.431943037477652</c:v>
                </c:pt>
                <c:pt idx="9">
                  <c:v>91.107977951064427</c:v>
                </c:pt>
                <c:pt idx="10">
                  <c:v>91.065295408272831</c:v>
                </c:pt>
                <c:pt idx="11">
                  <c:v>89.963933631564359</c:v>
                </c:pt>
                <c:pt idx="12">
                  <c:v>88.839894213934983</c:v>
                </c:pt>
                <c:pt idx="13">
                  <c:v>87.777281731855723</c:v>
                </c:pt>
                <c:pt idx="14">
                  <c:v>86.560745626239026</c:v>
                </c:pt>
                <c:pt idx="15">
                  <c:v>85.674003676937588</c:v>
                </c:pt>
                <c:pt idx="16">
                  <c:v>84.58503853436207</c:v>
                </c:pt>
                <c:pt idx="17">
                  <c:v>84.104695992946716</c:v>
                </c:pt>
                <c:pt idx="18">
                  <c:v>85.042410497076347</c:v>
                </c:pt>
                <c:pt idx="19">
                  <c:v>85.619678892397374</c:v>
                </c:pt>
                <c:pt idx="20">
                  <c:v>85.685814550766707</c:v>
                </c:pt>
                <c:pt idx="21">
                  <c:v>85.711246332140675</c:v>
                </c:pt>
                <c:pt idx="22">
                  <c:v>85.653599827985005</c:v>
                </c:pt>
                <c:pt idx="23">
                  <c:v>85.954094222123075</c:v>
                </c:pt>
                <c:pt idx="24">
                  <c:v>86.733414776963187</c:v>
                </c:pt>
                <c:pt idx="25">
                  <c:v>88.028661850702321</c:v>
                </c:pt>
                <c:pt idx="26">
                  <c:v>87.113183304371873</c:v>
                </c:pt>
                <c:pt idx="27">
                  <c:v>88.226514867598027</c:v>
                </c:pt>
                <c:pt idx="28">
                  <c:v>89.581592441851797</c:v>
                </c:pt>
                <c:pt idx="29">
                  <c:v>89.923759313049729</c:v>
                </c:pt>
                <c:pt idx="30">
                  <c:v>90.768865579208949</c:v>
                </c:pt>
                <c:pt idx="31">
                  <c:v>91.441412847394318</c:v>
                </c:pt>
                <c:pt idx="32">
                  <c:v>91.580559899080015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2'!$AA$8:$AA$9</c:f>
              <c:strCache>
                <c:ptCount val="1"/>
                <c:pt idx="0">
                  <c:v>Industrie y compris intérim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2'!$AA$14:$AA$46</c:f>
              <c:numCache>
                <c:formatCode>#,##0.0</c:formatCode>
                <c:ptCount val="33"/>
                <c:pt idx="0">
                  <c:v>100</c:v>
                </c:pt>
                <c:pt idx="1">
                  <c:v>100.42195816246245</c:v>
                </c:pt>
                <c:pt idx="2">
                  <c:v>100.26901901595258</c:v>
                </c:pt>
                <c:pt idx="3">
                  <c:v>99.877328827358838</c:v>
                </c:pt>
                <c:pt idx="4">
                  <c:v>100.73099395536134</c:v>
                </c:pt>
                <c:pt idx="5">
                  <c:v>100.55920979596247</c:v>
                </c:pt>
                <c:pt idx="6">
                  <c:v>100.70818370623019</c:v>
                </c:pt>
                <c:pt idx="7">
                  <c:v>100.25781674105008</c:v>
                </c:pt>
                <c:pt idx="8">
                  <c:v>99.473815506415761</c:v>
                </c:pt>
                <c:pt idx="9">
                  <c:v>100.20463622091572</c:v>
                </c:pt>
                <c:pt idx="10">
                  <c:v>100.18352019387584</c:v>
                </c:pt>
                <c:pt idx="11">
                  <c:v>99.755910391801265</c:v>
                </c:pt>
                <c:pt idx="12">
                  <c:v>99.887884918901264</c:v>
                </c:pt>
                <c:pt idx="13">
                  <c:v>100.00030635022949</c:v>
                </c:pt>
                <c:pt idx="14">
                  <c:v>99.689699120233428</c:v>
                </c:pt>
                <c:pt idx="15">
                  <c:v>99.515482945866736</c:v>
                </c:pt>
                <c:pt idx="16">
                  <c:v>98.905332188530124</c:v>
                </c:pt>
                <c:pt idx="17">
                  <c:v>98.490077595125271</c:v>
                </c:pt>
                <c:pt idx="18">
                  <c:v>98.446253353575585</c:v>
                </c:pt>
                <c:pt idx="19">
                  <c:v>99.293361500281989</c:v>
                </c:pt>
                <c:pt idx="20">
                  <c:v>98.894137415770217</c:v>
                </c:pt>
                <c:pt idx="21">
                  <c:v>98.681641151497729</c:v>
                </c:pt>
                <c:pt idx="22">
                  <c:v>97.948154125730071</c:v>
                </c:pt>
                <c:pt idx="23">
                  <c:v>97.860132956814439</c:v>
                </c:pt>
                <c:pt idx="24">
                  <c:v>97.493769818880835</c:v>
                </c:pt>
                <c:pt idx="25">
                  <c:v>96.753248185580659</c:v>
                </c:pt>
                <c:pt idx="26">
                  <c:v>96.699267993392283</c:v>
                </c:pt>
                <c:pt idx="27">
                  <c:v>96.519946019085396</c:v>
                </c:pt>
                <c:pt idx="28">
                  <c:v>97.027360280456136</c:v>
                </c:pt>
                <c:pt idx="29">
                  <c:v>97.219751631003831</c:v>
                </c:pt>
                <c:pt idx="30">
                  <c:v>97.129709677118086</c:v>
                </c:pt>
                <c:pt idx="31">
                  <c:v>97.35959020111342</c:v>
                </c:pt>
                <c:pt idx="32">
                  <c:v>96.958407185029031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2'!$AC$8:$AC$9</c:f>
              <c:strCache>
                <c:ptCount val="1"/>
                <c:pt idx="0">
                  <c:v>Tertiaire marchand y compris intérim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2'!$AC$14:$AC$46</c:f>
              <c:numCache>
                <c:formatCode>#,##0.0</c:formatCode>
                <c:ptCount val="33"/>
                <c:pt idx="0">
                  <c:v>100</c:v>
                </c:pt>
                <c:pt idx="1">
                  <c:v>100.41441241575102</c:v>
                </c:pt>
                <c:pt idx="2">
                  <c:v>100.78801717283532</c:v>
                </c:pt>
                <c:pt idx="3">
                  <c:v>100.44349126384688</c:v>
                </c:pt>
                <c:pt idx="4">
                  <c:v>100.3503032223702</c:v>
                </c:pt>
                <c:pt idx="5">
                  <c:v>100.69415122117789</c:v>
                </c:pt>
                <c:pt idx="6">
                  <c:v>101.10518184650441</c:v>
                </c:pt>
                <c:pt idx="7">
                  <c:v>100.89098904969549</c:v>
                </c:pt>
                <c:pt idx="8">
                  <c:v>100.6161950360793</c:v>
                </c:pt>
                <c:pt idx="9">
                  <c:v>100.63271564595529</c:v>
                </c:pt>
                <c:pt idx="10">
                  <c:v>100.56242938801643</c:v>
                </c:pt>
                <c:pt idx="11">
                  <c:v>100.87580794352027</c:v>
                </c:pt>
                <c:pt idx="12">
                  <c:v>100.85655232170252</c:v>
                </c:pt>
                <c:pt idx="13">
                  <c:v>100.74730666050959</c:v>
                </c:pt>
                <c:pt idx="14">
                  <c:v>100.70894310700555</c:v>
                </c:pt>
                <c:pt idx="15">
                  <c:v>100.16864777083354</c:v>
                </c:pt>
                <c:pt idx="16">
                  <c:v>100.38577173096709</c:v>
                </c:pt>
                <c:pt idx="17">
                  <c:v>100.31536550591633</c:v>
                </c:pt>
                <c:pt idx="18">
                  <c:v>100.82606348429437</c:v>
                </c:pt>
                <c:pt idx="19">
                  <c:v>101.10704326642359</c:v>
                </c:pt>
                <c:pt idx="20">
                  <c:v>101.717910729035</c:v>
                </c:pt>
                <c:pt idx="21">
                  <c:v>102.44238155533284</c:v>
                </c:pt>
                <c:pt idx="22">
                  <c:v>102.96911267430428</c:v>
                </c:pt>
                <c:pt idx="23">
                  <c:v>103.44461474840911</c:v>
                </c:pt>
                <c:pt idx="24">
                  <c:v>103.39120811074527</c:v>
                </c:pt>
                <c:pt idx="25">
                  <c:v>103.3321884691119</c:v>
                </c:pt>
                <c:pt idx="26">
                  <c:v>103.61900760666451</c:v>
                </c:pt>
                <c:pt idx="27">
                  <c:v>103.84091672116477</c:v>
                </c:pt>
                <c:pt idx="28">
                  <c:v>103.87393760507473</c:v>
                </c:pt>
                <c:pt idx="29">
                  <c:v>104.60650497549121</c:v>
                </c:pt>
                <c:pt idx="30">
                  <c:v>104.64822308366055</c:v>
                </c:pt>
                <c:pt idx="31">
                  <c:v>104.81364216545472</c:v>
                </c:pt>
                <c:pt idx="32">
                  <c:v>104.57802164434229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2'!$AD$8:$AD$9</c:f>
              <c:strCache>
                <c:ptCount val="1"/>
                <c:pt idx="0">
                  <c:v>Tertiaire non marchand y compris intérim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2'!$AD$14:$AD$46</c:f>
              <c:numCache>
                <c:formatCode>#,##0.0</c:formatCode>
                <c:ptCount val="33"/>
                <c:pt idx="0">
                  <c:v>100</c:v>
                </c:pt>
                <c:pt idx="1">
                  <c:v>100.08487669846164</c:v>
                </c:pt>
                <c:pt idx="2">
                  <c:v>99.835473281766156</c:v>
                </c:pt>
                <c:pt idx="3">
                  <c:v>100.34210337234204</c:v>
                </c:pt>
                <c:pt idx="4">
                  <c:v>100.3658451694476</c:v>
                </c:pt>
                <c:pt idx="5">
                  <c:v>101.04505910284152</c:v>
                </c:pt>
                <c:pt idx="6">
                  <c:v>101.04197827776656</c:v>
                </c:pt>
                <c:pt idx="7">
                  <c:v>100.78140431926967</c:v>
                </c:pt>
                <c:pt idx="8">
                  <c:v>100.25576109642923</c:v>
                </c:pt>
                <c:pt idx="9">
                  <c:v>99.695812149539364</c:v>
                </c:pt>
                <c:pt idx="10">
                  <c:v>100.07493064826001</c:v>
                </c:pt>
                <c:pt idx="11">
                  <c:v>100.01348672218282</c:v>
                </c:pt>
                <c:pt idx="12">
                  <c:v>100.68343718042915</c:v>
                </c:pt>
                <c:pt idx="13">
                  <c:v>100.84281192072177</c:v>
                </c:pt>
                <c:pt idx="14">
                  <c:v>100.93851148942157</c:v>
                </c:pt>
                <c:pt idx="15">
                  <c:v>101.28985389965162</c:v>
                </c:pt>
                <c:pt idx="16">
                  <c:v>101.57467824165532</c:v>
                </c:pt>
                <c:pt idx="17">
                  <c:v>101.98112063535483</c:v>
                </c:pt>
                <c:pt idx="18">
                  <c:v>101.40049716809662</c:v>
                </c:pt>
                <c:pt idx="19">
                  <c:v>101.25286276915688</c:v>
                </c:pt>
                <c:pt idx="20">
                  <c:v>101.90335748501302</c:v>
                </c:pt>
                <c:pt idx="21">
                  <c:v>101.43027769314645</c:v>
                </c:pt>
                <c:pt idx="22">
                  <c:v>101.70307838798176</c:v>
                </c:pt>
                <c:pt idx="23">
                  <c:v>101.66558361062437</c:v>
                </c:pt>
                <c:pt idx="24">
                  <c:v>102.33703700534542</c:v>
                </c:pt>
                <c:pt idx="25">
                  <c:v>101.78078917137022</c:v>
                </c:pt>
                <c:pt idx="26">
                  <c:v>102.20431756851724</c:v>
                </c:pt>
                <c:pt idx="27">
                  <c:v>101.01695236232717</c:v>
                </c:pt>
                <c:pt idx="28">
                  <c:v>101.01710574808254</c:v>
                </c:pt>
                <c:pt idx="29">
                  <c:v>101.68460266084436</c:v>
                </c:pt>
                <c:pt idx="30">
                  <c:v>101.84796414992674</c:v>
                </c:pt>
                <c:pt idx="31">
                  <c:v>102.36988503546421</c:v>
                </c:pt>
                <c:pt idx="32">
                  <c:v>102.5280174135051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36576"/>
        <c:axId val="32146560"/>
      </c:lineChart>
      <c:catAx>
        <c:axId val="32136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321465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32146560"/>
        <c:scaling>
          <c:orientation val="minMax"/>
          <c:max val="108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32136576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</a:t>
            </a:r>
            <a:endParaRPr lang="fr-FR" sz="1500" b="1" i="0" u="none" strike="noStrik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dans </a:t>
            </a: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23488299051607342"/>
          <c:y val="1.58351818902538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20818667541234226"/>
          <c:w val="0.93016067977190131"/>
          <c:h val="0.474717760270093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GRAPHIQUE_stocks_bénéf'!$AJ$3:$AJ$38</c:f>
              <c:numCache>
                <c:formatCode>#,##0</c:formatCode>
                <c:ptCount val="36"/>
                <c:pt idx="0">
                  <c:v>1120</c:v>
                </c:pt>
                <c:pt idx="1">
                  <c:v>2258</c:v>
                </c:pt>
                <c:pt idx="2">
                  <c:v>2864</c:v>
                </c:pt>
                <c:pt idx="3">
                  <c:v>3030</c:v>
                </c:pt>
                <c:pt idx="4">
                  <c:v>2982</c:v>
                </c:pt>
                <c:pt idx="5">
                  <c:v>2266</c:v>
                </c:pt>
                <c:pt idx="6">
                  <c:v>1581</c:v>
                </c:pt>
                <c:pt idx="7">
                  <c:v>1961</c:v>
                </c:pt>
                <c:pt idx="8">
                  <c:v>2359</c:v>
                </c:pt>
                <c:pt idx="9">
                  <c:v>2399</c:v>
                </c:pt>
                <c:pt idx="10">
                  <c:v>2167</c:v>
                </c:pt>
                <c:pt idx="11">
                  <c:v>2357</c:v>
                </c:pt>
                <c:pt idx="12">
                  <c:v>2270</c:v>
                </c:pt>
                <c:pt idx="13">
                  <c:v>2244</c:v>
                </c:pt>
                <c:pt idx="14">
                  <c:v>2177</c:v>
                </c:pt>
                <c:pt idx="15">
                  <c:v>2440</c:v>
                </c:pt>
                <c:pt idx="16">
                  <c:v>2528</c:v>
                </c:pt>
                <c:pt idx="17">
                  <c:v>2612</c:v>
                </c:pt>
                <c:pt idx="18">
                  <c:v>2646</c:v>
                </c:pt>
                <c:pt idx="19">
                  <c:v>2780</c:v>
                </c:pt>
                <c:pt idx="20">
                  <c:v>2916</c:v>
                </c:pt>
                <c:pt idx="21">
                  <c:v>2932</c:v>
                </c:pt>
                <c:pt idx="22">
                  <c:v>2886</c:v>
                </c:pt>
                <c:pt idx="23">
                  <c:v>2896</c:v>
                </c:pt>
                <c:pt idx="24">
                  <c:v>3013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2998</c:v>
                </c:pt>
                <c:pt idx="30">
                  <c:v>2035</c:v>
                </c:pt>
                <c:pt idx="31">
                  <c:v>1783</c:v>
                </c:pt>
                <c:pt idx="32">
                  <c:v>1535</c:v>
                </c:pt>
                <c:pt idx="33">
                  <c:v>1305</c:v>
                </c:pt>
                <c:pt idx="34">
                  <c:v>1314</c:v>
                </c:pt>
                <c:pt idx="35">
                  <c:v>1339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val>
            <c:numRef>
              <c:f>'Données GRAPHIQUE_stocks_bénéf'!$AM$3:$AM$38</c:f>
              <c:numCache>
                <c:formatCode>#,##0</c:formatCode>
                <c:ptCount val="36"/>
                <c:pt idx="0">
                  <c:v>643</c:v>
                </c:pt>
                <c:pt idx="1">
                  <c:v>949</c:v>
                </c:pt>
                <c:pt idx="2">
                  <c:v>851</c:v>
                </c:pt>
                <c:pt idx="3">
                  <c:v>738</c:v>
                </c:pt>
                <c:pt idx="4">
                  <c:v>586</c:v>
                </c:pt>
                <c:pt idx="5">
                  <c:v>388</c:v>
                </c:pt>
                <c:pt idx="6">
                  <c:v>371</c:v>
                </c:pt>
                <c:pt idx="7">
                  <c:v>504</c:v>
                </c:pt>
                <c:pt idx="8">
                  <c:v>481</c:v>
                </c:pt>
                <c:pt idx="9">
                  <c:v>449</c:v>
                </c:pt>
                <c:pt idx="10">
                  <c:v>367</c:v>
                </c:pt>
                <c:pt idx="11">
                  <c:v>256</c:v>
                </c:pt>
                <c:pt idx="12">
                  <c:v>239</c:v>
                </c:pt>
                <c:pt idx="13">
                  <c:v>244</c:v>
                </c:pt>
                <c:pt idx="14">
                  <c:v>263</c:v>
                </c:pt>
                <c:pt idx="15">
                  <c:v>314</c:v>
                </c:pt>
                <c:pt idx="16">
                  <c:v>377</c:v>
                </c:pt>
                <c:pt idx="17">
                  <c:v>314</c:v>
                </c:pt>
                <c:pt idx="18">
                  <c:v>278</c:v>
                </c:pt>
                <c:pt idx="19">
                  <c:v>264</c:v>
                </c:pt>
                <c:pt idx="20">
                  <c:v>274</c:v>
                </c:pt>
                <c:pt idx="21">
                  <c:v>443</c:v>
                </c:pt>
                <c:pt idx="22">
                  <c:v>605</c:v>
                </c:pt>
                <c:pt idx="23">
                  <c:v>731</c:v>
                </c:pt>
                <c:pt idx="24">
                  <c:v>863</c:v>
                </c:pt>
                <c:pt idx="25">
                  <c:v>705</c:v>
                </c:pt>
                <c:pt idx="26">
                  <c:v>485</c:v>
                </c:pt>
                <c:pt idx="27">
                  <c:v>361</c:v>
                </c:pt>
                <c:pt idx="28">
                  <c:v>272</c:v>
                </c:pt>
                <c:pt idx="29">
                  <c:v>273</c:v>
                </c:pt>
                <c:pt idx="30">
                  <c:v>209</c:v>
                </c:pt>
                <c:pt idx="31">
                  <c:v>132</c:v>
                </c:pt>
                <c:pt idx="32">
                  <c:v>74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GRAPHIQUE_stocks_bénéf'!$AP$3:$AP$38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17</c:v>
                </c:pt>
                <c:pt idx="12">
                  <c:v>104</c:v>
                </c:pt>
                <c:pt idx="13">
                  <c:v>219</c:v>
                </c:pt>
                <c:pt idx="14">
                  <c:v>514</c:v>
                </c:pt>
                <c:pt idx="15">
                  <c:v>823</c:v>
                </c:pt>
                <c:pt idx="16">
                  <c:v>1043</c:v>
                </c:pt>
                <c:pt idx="17">
                  <c:v>1114</c:v>
                </c:pt>
                <c:pt idx="18">
                  <c:v>1200</c:v>
                </c:pt>
                <c:pt idx="19">
                  <c:v>1256</c:v>
                </c:pt>
                <c:pt idx="20">
                  <c:v>1267</c:v>
                </c:pt>
                <c:pt idx="21">
                  <c:v>1314</c:v>
                </c:pt>
                <c:pt idx="22">
                  <c:v>1331</c:v>
                </c:pt>
                <c:pt idx="23">
                  <c:v>1347</c:v>
                </c:pt>
                <c:pt idx="24">
                  <c:v>1361</c:v>
                </c:pt>
                <c:pt idx="25">
                  <c:v>1338</c:v>
                </c:pt>
                <c:pt idx="26">
                  <c:v>1210</c:v>
                </c:pt>
                <c:pt idx="27">
                  <c:v>1091</c:v>
                </c:pt>
                <c:pt idx="28">
                  <c:v>1021</c:v>
                </c:pt>
                <c:pt idx="29">
                  <c:v>940</c:v>
                </c:pt>
                <c:pt idx="30">
                  <c:v>739</c:v>
                </c:pt>
                <c:pt idx="31">
                  <c:v>589</c:v>
                </c:pt>
                <c:pt idx="32">
                  <c:v>460</c:v>
                </c:pt>
                <c:pt idx="33">
                  <c:v>335</c:v>
                </c:pt>
                <c:pt idx="34">
                  <c:v>239</c:v>
                </c:pt>
                <c:pt idx="35">
                  <c:v>190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GRAPHIQUE_stocks_bénéf'!$AQ$3:$AQ$38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283</c:v>
                </c:pt>
                <c:pt idx="21">
                  <c:v>292</c:v>
                </c:pt>
                <c:pt idx="22">
                  <c:v>357</c:v>
                </c:pt>
                <c:pt idx="23">
                  <c:v>382</c:v>
                </c:pt>
                <c:pt idx="24">
                  <c:v>319</c:v>
                </c:pt>
                <c:pt idx="25">
                  <c:v>350</c:v>
                </c:pt>
                <c:pt idx="26">
                  <c:v>346</c:v>
                </c:pt>
                <c:pt idx="27">
                  <c:v>369</c:v>
                </c:pt>
                <c:pt idx="28">
                  <c:v>347</c:v>
                </c:pt>
                <c:pt idx="29">
                  <c:v>400</c:v>
                </c:pt>
                <c:pt idx="30">
                  <c:v>399</c:v>
                </c:pt>
                <c:pt idx="31">
                  <c:v>503</c:v>
                </c:pt>
                <c:pt idx="32">
                  <c:v>465</c:v>
                </c:pt>
                <c:pt idx="33">
                  <c:v>410</c:v>
                </c:pt>
                <c:pt idx="34">
                  <c:v>434</c:v>
                </c:pt>
                <c:pt idx="35">
                  <c:v>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23616"/>
        <c:axId val="32225152"/>
      </c:areaChart>
      <c:catAx>
        <c:axId val="32223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2225152"/>
        <c:crossesAt val="0"/>
        <c:auto val="0"/>
        <c:lblAlgn val="ctr"/>
        <c:lblOffset val="100"/>
        <c:tickLblSkip val="4"/>
        <c:noMultiLvlLbl val="0"/>
      </c:catAx>
      <c:valAx>
        <c:axId val="32225152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2223616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20033021308042862"/>
          <c:y val="0.15512642063428525"/>
          <c:w val="0.58995405838157411"/>
          <c:h val="4.3545558328418527E-2"/>
        </c:manualLayout>
      </c:layout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Diapo'!$B$166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Diapo'!$B$167:$B$178</c:f>
              <c:numCache>
                <c:formatCode>#,##0</c:formatCode>
                <c:ptCount val="12"/>
                <c:pt idx="0">
                  <c:v>84</c:v>
                </c:pt>
                <c:pt idx="1">
                  <c:v>316</c:v>
                </c:pt>
                <c:pt idx="2">
                  <c:v>774</c:v>
                </c:pt>
                <c:pt idx="3">
                  <c:v>1636</c:v>
                </c:pt>
                <c:pt idx="4">
                  <c:v>2487</c:v>
                </c:pt>
                <c:pt idx="5">
                  <c:v>3126</c:v>
                </c:pt>
                <c:pt idx="6">
                  <c:v>3482</c:v>
                </c:pt>
                <c:pt idx="7">
                  <c:v>3699</c:v>
                </c:pt>
                <c:pt idx="8">
                  <c:v>3808</c:v>
                </c:pt>
                <c:pt idx="9">
                  <c:v>3891</c:v>
                </c:pt>
                <c:pt idx="10">
                  <c:v>3941</c:v>
                </c:pt>
                <c:pt idx="11">
                  <c:v>3986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Diapo'!$C$166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Diapo'!$C$167:$C$178</c:f>
              <c:numCache>
                <c:formatCode>#,##0</c:formatCode>
                <c:ptCount val="12"/>
                <c:pt idx="0">
                  <c:v>80</c:v>
                </c:pt>
                <c:pt idx="1">
                  <c:v>325</c:v>
                </c:pt>
                <c:pt idx="2">
                  <c:v>700</c:v>
                </c:pt>
                <c:pt idx="3">
                  <c:v>1519</c:v>
                </c:pt>
                <c:pt idx="4">
                  <c:v>2475</c:v>
                </c:pt>
                <c:pt idx="5">
                  <c:v>3049</c:v>
                </c:pt>
                <c:pt idx="6">
                  <c:v>3384</c:v>
                </c:pt>
                <c:pt idx="7">
                  <c:v>3548</c:v>
                </c:pt>
                <c:pt idx="8">
                  <c:v>3722</c:v>
                </c:pt>
                <c:pt idx="9">
                  <c:v>3821</c:v>
                </c:pt>
                <c:pt idx="10">
                  <c:v>3892</c:v>
                </c:pt>
                <c:pt idx="11">
                  <c:v>3918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Diapo'!$D$166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Diapo'!$D$167:$D$178</c:f>
              <c:numCache>
                <c:formatCode>#,##0</c:formatCode>
                <c:ptCount val="12"/>
                <c:pt idx="0">
                  <c:v>97</c:v>
                </c:pt>
                <c:pt idx="1">
                  <c:v>437</c:v>
                </c:pt>
                <c:pt idx="2">
                  <c:v>860</c:v>
                </c:pt>
                <c:pt idx="3">
                  <c:v>1676</c:v>
                </c:pt>
                <c:pt idx="4">
                  <c:v>2665</c:v>
                </c:pt>
                <c:pt idx="5">
                  <c:v>3309</c:v>
                </c:pt>
                <c:pt idx="6">
                  <c:v>3679</c:v>
                </c:pt>
                <c:pt idx="7">
                  <c:v>3917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09312"/>
        <c:axId val="32111232"/>
      </c:lineChart>
      <c:catAx>
        <c:axId val="321093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211123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2111232"/>
        <c:scaling>
          <c:orientation val="minMax"/>
          <c:max val="4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210931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6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 dirty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31439106789911869"/>
          <c:y val="2.99962647030710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Données!$C$113:$C$156</c:f>
              <c:numCache>
                <c:formatCode>#,##0.0</c:formatCode>
                <c:ptCount val="44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8.6</c:v>
                </c:pt>
                <c:pt idx="4">
                  <c:v>9.4</c:v>
                </c:pt>
                <c:pt idx="5">
                  <c:v>9.9</c:v>
                </c:pt>
                <c:pt idx="6">
                  <c:v>10</c:v>
                </c:pt>
                <c:pt idx="7">
                  <c:v>10.4</c:v>
                </c:pt>
                <c:pt idx="8">
                  <c:v>10.199999999999999</c:v>
                </c:pt>
                <c:pt idx="9">
                  <c:v>10.1</c:v>
                </c:pt>
                <c:pt idx="10">
                  <c:v>10.1</c:v>
                </c:pt>
                <c:pt idx="11">
                  <c:v>10.199999999999999</c:v>
                </c:pt>
                <c:pt idx="12">
                  <c:v>10.3</c:v>
                </c:pt>
                <c:pt idx="13">
                  <c:v>10.3</c:v>
                </c:pt>
                <c:pt idx="14">
                  <c:v>10.5</c:v>
                </c:pt>
                <c:pt idx="15">
                  <c:v>10.6</c:v>
                </c:pt>
                <c:pt idx="16">
                  <c:v>10.7</c:v>
                </c:pt>
                <c:pt idx="17">
                  <c:v>10.9</c:v>
                </c:pt>
                <c:pt idx="18">
                  <c:v>10.9</c:v>
                </c:pt>
                <c:pt idx="19">
                  <c:v>11.2</c:v>
                </c:pt>
                <c:pt idx="20">
                  <c:v>11.4</c:v>
                </c:pt>
                <c:pt idx="21">
                  <c:v>11.6</c:v>
                </c:pt>
                <c:pt idx="22">
                  <c:v>11.4</c:v>
                </c:pt>
                <c:pt idx="23">
                  <c:v>11.3</c:v>
                </c:pt>
                <c:pt idx="24">
                  <c:v>11.3</c:v>
                </c:pt>
                <c:pt idx="25">
                  <c:v>11.3</c:v>
                </c:pt>
                <c:pt idx="26">
                  <c:v>11.5</c:v>
                </c:pt>
                <c:pt idx="27">
                  <c:v>11.6</c:v>
                </c:pt>
                <c:pt idx="28">
                  <c:v>11.5</c:v>
                </c:pt>
                <c:pt idx="29">
                  <c:v>11.8</c:v>
                </c:pt>
                <c:pt idx="30">
                  <c:v>11.6</c:v>
                </c:pt>
                <c:pt idx="31">
                  <c:v>11.5</c:v>
                </c:pt>
                <c:pt idx="32">
                  <c:v>11.4</c:v>
                </c:pt>
                <c:pt idx="33">
                  <c:v>11.2</c:v>
                </c:pt>
                <c:pt idx="34">
                  <c:v>11.2</c:v>
                </c:pt>
                <c:pt idx="35">
                  <c:v>11.5</c:v>
                </c:pt>
                <c:pt idx="36">
                  <c:v>11</c:v>
                </c:pt>
                <c:pt idx="37">
                  <c:v>10.8</c:v>
                </c:pt>
                <c:pt idx="38">
                  <c:v>11</c:v>
                </c:pt>
                <c:pt idx="39">
                  <c:v>10.4</c:v>
                </c:pt>
                <c:pt idx="40">
                  <c:v>10.7</c:v>
                </c:pt>
                <c:pt idx="41">
                  <c:v>10.5</c:v>
                </c:pt>
                <c:pt idx="42">
                  <c:v>10.6</c:v>
                </c:pt>
                <c:pt idx="4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Données!$B$113:$B$156</c:f>
              <c:numCache>
                <c:formatCode>#,##0.0</c:formatCode>
                <c:ptCount val="44"/>
                <c:pt idx="0">
                  <c:v>6.8</c:v>
                </c:pt>
                <c:pt idx="1">
                  <c:v>7</c:v>
                </c:pt>
                <c:pt idx="2">
                  <c:v>7.1</c:v>
                </c:pt>
                <c:pt idx="3">
                  <c:v>7.4</c:v>
                </c:pt>
                <c:pt idx="4">
                  <c:v>8.1999999999999993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9.1</c:v>
                </c:pt>
                <c:pt idx="8">
                  <c:v>9</c:v>
                </c:pt>
                <c:pt idx="9">
                  <c:v>8.9</c:v>
                </c:pt>
                <c:pt idx="10">
                  <c:v>8.8000000000000007</c:v>
                </c:pt>
                <c:pt idx="11">
                  <c:v>8.8000000000000007</c:v>
                </c:pt>
                <c:pt idx="12">
                  <c:v>8.8000000000000007</c:v>
                </c:pt>
                <c:pt idx="13">
                  <c:v>8.6999999999999993</c:v>
                </c:pt>
                <c:pt idx="14">
                  <c:v>8.8000000000000007</c:v>
                </c:pt>
                <c:pt idx="15">
                  <c:v>9</c:v>
                </c:pt>
                <c:pt idx="16">
                  <c:v>9.1</c:v>
                </c:pt>
                <c:pt idx="17">
                  <c:v>9.3000000000000007</c:v>
                </c:pt>
                <c:pt idx="18">
                  <c:v>9.4</c:v>
                </c:pt>
                <c:pt idx="19">
                  <c:v>9.6999999999999993</c:v>
                </c:pt>
                <c:pt idx="20">
                  <c:v>9.9</c:v>
                </c:pt>
                <c:pt idx="21">
                  <c:v>10.1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9.9</c:v>
                </c:pt>
                <c:pt idx="27">
                  <c:v>10.1</c:v>
                </c:pt>
                <c:pt idx="28">
                  <c:v>10</c:v>
                </c:pt>
                <c:pt idx="29">
                  <c:v>10.199999999999999</c:v>
                </c:pt>
                <c:pt idx="30">
                  <c:v>10.1</c:v>
                </c:pt>
                <c:pt idx="31">
                  <c:v>9.9</c:v>
                </c:pt>
                <c:pt idx="32">
                  <c:v>9.9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9.6999999999999993</c:v>
                </c:pt>
                <c:pt idx="36">
                  <c:v>9.3000000000000007</c:v>
                </c:pt>
                <c:pt idx="37">
                  <c:v>9.1</c:v>
                </c:pt>
                <c:pt idx="38">
                  <c:v>9.3000000000000007</c:v>
                </c:pt>
                <c:pt idx="39">
                  <c:v>8.6</c:v>
                </c:pt>
                <c:pt idx="40">
                  <c:v>8.9</c:v>
                </c:pt>
                <c:pt idx="41">
                  <c:v>8.6999999999999993</c:v>
                </c:pt>
                <c:pt idx="42">
                  <c:v>8.8000000000000007</c:v>
                </c:pt>
                <c:pt idx="43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Données!$F$113:$F$156</c:f>
              <c:numCache>
                <c:formatCode>#,##0.0</c:formatCode>
                <c:ptCount val="44"/>
                <c:pt idx="0">
                  <c:v>6.6</c:v>
                </c:pt>
                <c:pt idx="1">
                  <c:v>6.6</c:v>
                </c:pt>
                <c:pt idx="2">
                  <c:v>6.6</c:v>
                </c:pt>
                <c:pt idx="3">
                  <c:v>6.9</c:v>
                </c:pt>
                <c:pt idx="4">
                  <c:v>7.8</c:v>
                </c:pt>
                <c:pt idx="5">
                  <c:v>8.4</c:v>
                </c:pt>
                <c:pt idx="6">
                  <c:v>8.5</c:v>
                </c:pt>
                <c:pt idx="7">
                  <c:v>8.8000000000000007</c:v>
                </c:pt>
                <c:pt idx="8">
                  <c:v>8.6</c:v>
                </c:pt>
                <c:pt idx="9">
                  <c:v>8.5</c:v>
                </c:pt>
                <c:pt idx="10">
                  <c:v>8.5</c:v>
                </c:pt>
                <c:pt idx="11">
                  <c:v>8.5</c:v>
                </c:pt>
                <c:pt idx="12">
                  <c:v>8.6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9.1999999999999993</c:v>
                </c:pt>
                <c:pt idx="17">
                  <c:v>9.4</c:v>
                </c:pt>
                <c:pt idx="18">
                  <c:v>9.4</c:v>
                </c:pt>
                <c:pt idx="19">
                  <c:v>9.8000000000000007</c:v>
                </c:pt>
                <c:pt idx="20">
                  <c:v>10.1</c:v>
                </c:pt>
                <c:pt idx="21">
                  <c:v>10.3</c:v>
                </c:pt>
                <c:pt idx="22">
                  <c:v>10.3</c:v>
                </c:pt>
                <c:pt idx="23">
                  <c:v>10.199999999999999</c:v>
                </c:pt>
                <c:pt idx="24">
                  <c:v>10.3</c:v>
                </c:pt>
                <c:pt idx="25">
                  <c:v>10.3</c:v>
                </c:pt>
                <c:pt idx="26">
                  <c:v>10.6</c:v>
                </c:pt>
                <c:pt idx="27">
                  <c:v>10.7</c:v>
                </c:pt>
                <c:pt idx="28">
                  <c:v>10.7</c:v>
                </c:pt>
                <c:pt idx="29">
                  <c:v>10.9</c:v>
                </c:pt>
                <c:pt idx="30">
                  <c:v>10.8</c:v>
                </c:pt>
                <c:pt idx="31">
                  <c:v>10.6</c:v>
                </c:pt>
                <c:pt idx="32">
                  <c:v>10.6</c:v>
                </c:pt>
                <c:pt idx="33">
                  <c:v>10.4</c:v>
                </c:pt>
                <c:pt idx="34">
                  <c:v>10.4</c:v>
                </c:pt>
                <c:pt idx="35">
                  <c:v>10.7</c:v>
                </c:pt>
                <c:pt idx="36">
                  <c:v>10.199999999999999</c:v>
                </c:pt>
                <c:pt idx="37">
                  <c:v>10.1</c:v>
                </c:pt>
                <c:pt idx="38">
                  <c:v>10.3</c:v>
                </c:pt>
                <c:pt idx="39">
                  <c:v>9.6999999999999993</c:v>
                </c:pt>
                <c:pt idx="40">
                  <c:v>9.9</c:v>
                </c:pt>
                <c:pt idx="41">
                  <c:v>9.6999999999999993</c:v>
                </c:pt>
                <c:pt idx="42">
                  <c:v>9.6999999999999993</c:v>
                </c:pt>
                <c:pt idx="43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18464"/>
        <c:axId val="33124352"/>
      </c:lineChart>
      <c:catAx>
        <c:axId val="331184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331243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312435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3311846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864981171398352E-2"/>
          <c:y val="9.0518574477083349E-2"/>
          <c:w val="0.8383863345550708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"/>
                  <c:y val="-3.487592219986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graphiques'!$G$39:$G$45</c:f>
              <c:strCache>
                <c:ptCount val="7"/>
                <c:pt idx="0">
                  <c:v>Seine-et-Marne</c:v>
                </c:pt>
                <c:pt idx="1">
                  <c:v>France métro.</c:v>
                </c:pt>
                <c:pt idx="2">
                  <c:v>Val-d'Oise</c:v>
                </c:pt>
                <c:pt idx="3">
                  <c:v>Alpes-Maritimes</c:v>
                </c:pt>
                <c:pt idx="4">
                  <c:v>Paca</c:v>
                </c:pt>
                <c:pt idx="5">
                  <c:v>Pas-de-Calais</c:v>
                </c:pt>
                <c:pt idx="6">
                  <c:v>Herault</c:v>
                </c:pt>
              </c:strCache>
            </c:strRef>
          </c:cat>
          <c:val>
            <c:numRef>
              <c:f>'données graphiques'!$H$39:$H$45</c:f>
              <c:numCache>
                <c:formatCode>#,##0.0</c:formatCode>
                <c:ptCount val="7"/>
                <c:pt idx="0">
                  <c:v>7.1</c:v>
                </c:pt>
                <c:pt idx="1">
                  <c:v>8.5</c:v>
                </c:pt>
                <c:pt idx="2">
                  <c:v>8.9</c:v>
                </c:pt>
                <c:pt idx="3">
                  <c:v>9.4</c:v>
                </c:pt>
                <c:pt idx="4">
                  <c:v>10.199999999999999</c:v>
                </c:pt>
                <c:pt idx="5">
                  <c:v>10.8</c:v>
                </c:pt>
                <c:pt idx="6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5280"/>
        <c:axId val="3142720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graphiques'!$J$39:$J$45</c:f>
              <c:numCache>
                <c:formatCode>#,##0.0</c:formatCode>
                <c:ptCount val="7"/>
                <c:pt idx="0">
                  <c:v>0</c:v>
                </c:pt>
                <c:pt idx="1">
                  <c:v>-9.9999999999999645E-2</c:v>
                </c:pt>
                <c:pt idx="2">
                  <c:v>-0.19999999999999929</c:v>
                </c:pt>
                <c:pt idx="3">
                  <c:v>-0.29999999999999893</c:v>
                </c:pt>
                <c:pt idx="4">
                  <c:v>-0.20000000000000107</c:v>
                </c:pt>
                <c:pt idx="5">
                  <c:v>-0.19999999999999929</c:v>
                </c:pt>
                <c:pt idx="6">
                  <c:v>-0.19999999999999929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33088"/>
        <c:axId val="31434624"/>
      </c:scatterChart>
      <c:catAx>
        <c:axId val="31425280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31427200"/>
        <c:crosses val="autoZero"/>
        <c:auto val="1"/>
        <c:lblAlgn val="ctr"/>
        <c:lblOffset val="100"/>
        <c:noMultiLvlLbl val="0"/>
      </c:catAx>
      <c:valAx>
        <c:axId val="314272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1425280"/>
        <c:crosses val="autoZero"/>
        <c:crossBetween val="between"/>
      </c:valAx>
      <c:valAx>
        <c:axId val="31433088"/>
        <c:scaling>
          <c:orientation val="minMax"/>
        </c:scaling>
        <c:delete val="1"/>
        <c:axPos val="b"/>
        <c:majorTickMark val="out"/>
        <c:minorTickMark val="none"/>
        <c:tickLblPos val="nextTo"/>
        <c:crossAx val="31434624"/>
        <c:crosses val="autoZero"/>
        <c:crossBetween val="midCat"/>
      </c:valAx>
      <c:valAx>
        <c:axId val="31434624"/>
        <c:scaling>
          <c:orientation val="minMax"/>
          <c:max val="0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1433088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dep06_trim!$U$63:$U$103</c:f>
              <c:numCache>
                <c:formatCode>#,##0.0</c:formatCode>
                <c:ptCount val="41"/>
                <c:pt idx="0">
                  <c:v>11.19551084650654</c:v>
                </c:pt>
                <c:pt idx="1">
                  <c:v>20.621999582550622</c:v>
                </c:pt>
                <c:pt idx="2">
                  <c:v>24.095224989679377</c:v>
                </c:pt>
                <c:pt idx="3">
                  <c:v>21.682847896440126</c:v>
                </c:pt>
                <c:pt idx="4">
                  <c:v>14.499353806388072</c:v>
                </c:pt>
                <c:pt idx="5">
                  <c:v>8.5885678029647536</c:v>
                </c:pt>
                <c:pt idx="6">
                  <c:v>5.5999112885340319</c:v>
                </c:pt>
                <c:pt idx="7">
                  <c:v>4.4507164567954671</c:v>
                </c:pt>
                <c:pt idx="8">
                  <c:v>4.9556570814297318</c:v>
                </c:pt>
                <c:pt idx="9">
                  <c:v>5.2533729947944252</c:v>
                </c:pt>
                <c:pt idx="10">
                  <c:v>6.5368056284784259</c:v>
                </c:pt>
                <c:pt idx="11">
                  <c:v>7.7582623155269204</c:v>
                </c:pt>
                <c:pt idx="12">
                  <c:v>8.6137143442413198</c:v>
                </c:pt>
                <c:pt idx="13">
                  <c:v>9.1344940701488788</c:v>
                </c:pt>
                <c:pt idx="14">
                  <c:v>10.26563501059583</c:v>
                </c:pt>
                <c:pt idx="15">
                  <c:v>11.660317307228629</c:v>
                </c:pt>
                <c:pt idx="16">
                  <c:v>12.324956386439712</c:v>
                </c:pt>
                <c:pt idx="17">
                  <c:v>13.160693641618515</c:v>
                </c:pt>
                <c:pt idx="18">
                  <c:v>11.312237418432126</c:v>
                </c:pt>
                <c:pt idx="19">
                  <c:v>9.5486935866983416</c:v>
                </c:pt>
                <c:pt idx="20">
                  <c:v>8.1895647063761956</c:v>
                </c:pt>
                <c:pt idx="21">
                  <c:v>7.1227166850557744</c:v>
                </c:pt>
                <c:pt idx="22">
                  <c:v>7.5607307769524068</c:v>
                </c:pt>
                <c:pt idx="23">
                  <c:v>8.0935109989750167</c:v>
                </c:pt>
                <c:pt idx="24">
                  <c:v>8.7879258167145267</c:v>
                </c:pt>
                <c:pt idx="25">
                  <c:v>9.8344396124208302</c:v>
                </c:pt>
                <c:pt idx="26">
                  <c:v>8.2462296550694489</c:v>
                </c:pt>
                <c:pt idx="27">
                  <c:v>7.4510376016630797</c:v>
                </c:pt>
                <c:pt idx="28">
                  <c:v>5.8596954242305488</c:v>
                </c:pt>
                <c:pt idx="29">
                  <c:v>2.7090858571825471</c:v>
                </c:pt>
                <c:pt idx="30">
                  <c:v>3.2175742318170775</c:v>
                </c:pt>
                <c:pt idx="31">
                  <c:v>2.6305070938836383</c:v>
                </c:pt>
                <c:pt idx="32">
                  <c:v>2.5975338589043773</c:v>
                </c:pt>
                <c:pt idx="33">
                  <c:v>3.7535506560259613</c:v>
                </c:pt>
                <c:pt idx="34">
                  <c:v>3.8155696625459257</c:v>
                </c:pt>
                <c:pt idx="35">
                  <c:v>3.6081621854019863</c:v>
                </c:pt>
                <c:pt idx="36">
                  <c:v>2.2789216169178728</c:v>
                </c:pt>
                <c:pt idx="37">
                  <c:v>1.5090280946483459</c:v>
                </c:pt>
                <c:pt idx="38">
                  <c:v>0.63401132852729525</c:v>
                </c:pt>
                <c:pt idx="39">
                  <c:v>-0.98633810010214651</c:v>
                </c:pt>
                <c:pt idx="40">
                  <c:v>-0.77375028092592224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57888"/>
        <c:axId val="31559680"/>
      </c:barChart>
      <c:catAx>
        <c:axId val="315578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315596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31559680"/>
        <c:scaling>
          <c:orientation val="minMax"/>
          <c:max val="27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3155788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0.89213</cdr:x>
      <cdr:y>0.32738</cdr:y>
    </cdr:from>
    <cdr:to>
      <cdr:x>0.95304</cdr:x>
      <cdr:y>0.32934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96092" y="1562256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0.88494</cdr:x>
      <cdr:y>0.26413</cdr:y>
    </cdr:from>
    <cdr:to>
      <cdr:x>0.97335</cdr:x>
      <cdr:y>0.32285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642126" y="1260454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0.8824</cdr:x>
      <cdr:y>0.23619</cdr:y>
    </cdr:from>
    <cdr:to>
      <cdr:x>0.88283</cdr:x>
      <cdr:y>0.81171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623050" y="1127125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0.88367</cdr:x>
      <cdr:y>0.26613</cdr:y>
    </cdr:from>
    <cdr:to>
      <cdr:x>0.88494</cdr:x>
      <cdr:y>0.83899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598" y="1269989"/>
          <a:ext cx="9532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0.88451</cdr:x>
      <cdr:y>0.33134</cdr:y>
    </cdr:from>
    <cdr:to>
      <cdr:x>0.94797</cdr:x>
      <cdr:y>0.33134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38886" y="158115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0.89256</cdr:x>
      <cdr:y>0.27013</cdr:y>
    </cdr:from>
    <cdr:to>
      <cdr:x>0.99112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9251" y="1289048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 dirty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 dirty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nombre, entre 2017 et 2018) </a:t>
          </a:r>
          <a:endParaRPr lang="fr-FR" sz="1400" dirty="0">
            <a:effectLst/>
          </a:endParaRPr>
        </a:p>
        <a:p xmlns:a="http://schemas.openxmlformats.org/drawingml/2006/main">
          <a:pPr algn="ctr"/>
          <a:endParaRPr lang="fr-FR" sz="1400" b="1" i="0" baseline="0" dirty="0"/>
        </a:p>
        <a:p xmlns:a="http://schemas.openxmlformats.org/drawingml/2006/main">
          <a:pPr algn="ctr"/>
          <a:endParaRPr lang="fr-FR" sz="1400" b="1" i="0" baseline="0" dirty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0.96655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Alpes-Maritimes,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0.82625</cdr:y>
    </cdr:from>
    <cdr:to>
      <cdr:x>0</cdr:x>
      <cdr:y>0.8265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0.9595</cdr:x>
      <cdr:y>0.42013</cdr:y>
    </cdr:from>
    <cdr:to>
      <cdr:x>0.97444</cdr:x>
      <cdr:y>0.5162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430123" y="2538506"/>
          <a:ext cx="146797" cy="5804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Alpes-Maritimes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 u="none" strike="noStrike" baseline="0" dirty="0">
              <a:solidFill>
                <a:srgbClr val="000000"/>
              </a:solidFill>
            </a:rPr>
            <a:t>Note : </a:t>
          </a:r>
          <a:r>
            <a:rPr lang="fr-FR" sz="900" b="0" i="0" u="none" strike="noStrike" baseline="0" dirty="0">
              <a:solidFill>
                <a:srgbClr val="000000"/>
              </a:solidFill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>
              <a:solidFill>
                <a:srgbClr val="000000"/>
              </a:solidFill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900" b="1" i="1" u="none" strike="noStrike" baseline="0" dirty="0">
              <a:solidFill>
                <a:srgbClr val="000000"/>
              </a:solidFill>
              <a:latin typeface="Calibri"/>
            </a:rPr>
            <a:t>Source : </a:t>
          </a:r>
          <a:r>
            <a:rPr lang="fr-FR" sz="900" b="0" i="1" u="none" strike="noStrike" baseline="0" dirty="0">
              <a:solidFill>
                <a:srgbClr val="000000"/>
              </a:solidFill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 dirty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 dirty="0">
              <a:effectLst/>
              <a:latin typeface="+mn-lt"/>
              <a:ea typeface="+mn-ea"/>
              <a:cs typeface="+mn-cs"/>
            </a:rPr>
            <a:t>au T4 2018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0.51946</cdr:x>
      <cdr:y>0.17033</cdr:y>
    </cdr:from>
    <cdr:to>
      <cdr:x>0.87777</cdr:x>
      <cdr:y>0.38651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898900" y="812800"/>
          <a:ext cx="2689411" cy="10316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103 400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2018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ca.direccte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53646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9" y="3764971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en 2018 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Une baisse annuelle plus forte que dans les 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763811"/>
              </p:ext>
            </p:extLst>
          </p:nvPr>
        </p:nvGraphicFramePr>
        <p:xfrm>
          <a:off x="766732" y="781741"/>
          <a:ext cx="7608498" cy="539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Fin 2018, le nombre de demandeurs d’emploi recule en </a:t>
            </a:r>
            <a:r>
              <a:rPr lang="fr-FR" sz="2600" b="1" smtClean="0">
                <a:solidFill>
                  <a:schemeClr val="accent1">
                    <a:lumMod val="75000"/>
                  </a:schemeClr>
                </a:solidFill>
              </a:rPr>
              <a:t>rythme annuel pour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la 1</a:t>
            </a:r>
            <a:r>
              <a:rPr lang="fr-FR" sz="26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 fois en </a:t>
            </a:r>
            <a:r>
              <a:rPr lang="fr-FR" sz="2600" b="1">
                <a:solidFill>
                  <a:schemeClr val="accent1">
                    <a:lumMod val="75000"/>
                  </a:schemeClr>
                </a:solidFill>
              </a:rPr>
              <a:t>dix </a:t>
            </a:r>
            <a:r>
              <a:rPr lang="fr-FR" sz="2600" b="1" smtClean="0">
                <a:solidFill>
                  <a:schemeClr val="accent1">
                    <a:lumMod val="75000"/>
                  </a:schemeClr>
                </a:solidFill>
              </a:rPr>
              <a:t>ans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765688"/>
              </p:ext>
            </p:extLst>
          </p:nvPr>
        </p:nvGraphicFramePr>
        <p:xfrm>
          <a:off x="612475" y="1042987"/>
          <a:ext cx="7712375" cy="49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recule chez les jeunes et les 25-49 ans et ralentit chez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688844"/>
              </p:ext>
            </p:extLst>
          </p:nvPr>
        </p:nvGraphicFramePr>
        <p:xfrm>
          <a:off x="422693" y="1042987"/>
          <a:ext cx="8031193" cy="506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baisse annuelle chez les inscrits depuis moins d’1 an se poursuit, tout comme </a:t>
            </a:r>
            <a:r>
              <a:rPr lang="fr-FR" sz="2600" b="1" smtClean="0">
                <a:solidFill>
                  <a:schemeClr val="accent1">
                    <a:lumMod val="75000"/>
                  </a:schemeClr>
                </a:solidFill>
              </a:rPr>
              <a:t>le ralentissement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chez les 1 an ou plus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453788"/>
              </p:ext>
            </p:extLst>
          </p:nvPr>
        </p:nvGraphicFramePr>
        <p:xfrm>
          <a:off x="500332" y="1042987"/>
          <a:ext cx="7824518" cy="511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4"/>
              </a:rPr>
              <a:t>http</a:t>
            </a:r>
            <a:r>
              <a:rPr lang="fr-FR" sz="2000" dirty="0">
                <a:hlinkClick r:id="rId4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3730" y="6508442"/>
            <a:ext cx="548763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2018, l’emploi salarié augmente fortement dans les Alpes-Maritimes, après une année de stabilité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68114" y="216464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68114" y="247911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+0,6 %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68114" y="285965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+1,0 %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473792"/>
              </p:ext>
            </p:extLst>
          </p:nvPr>
        </p:nvGraphicFramePr>
        <p:xfrm>
          <a:off x="369705" y="1120580"/>
          <a:ext cx="8213346" cy="468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934094" y="1803355"/>
            <a:ext cx="104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En 2018 :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l’inverse de 2017, la croissance est tirée uniquement par les emplois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436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+30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+ 3 850 emplois hors intérim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82714"/>
              </p:ext>
            </p:extLst>
          </p:nvPr>
        </p:nvGraphicFramePr>
        <p:xfrm>
          <a:off x="388189" y="992627"/>
          <a:ext cx="7979434" cy="509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2"/>
          <p:cNvSpPr txBox="1"/>
          <p:nvPr/>
        </p:nvSpPr>
        <p:spPr>
          <a:xfrm>
            <a:off x="7942721" y="2628781"/>
            <a:ext cx="97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En 2018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L’emploi hors intérim progresse dans tous les secteurs d’activité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264141"/>
              </p:ext>
            </p:extLst>
          </p:nvPr>
        </p:nvGraphicFramePr>
        <p:xfrm>
          <a:off x="526211" y="1112808"/>
          <a:ext cx="7821723" cy="495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En tenant compte de l’intérim, les besoins de main d’œuvre augmentent dans tous les secteurs d’activité, sauf dans l’industrie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93360"/>
              </p:ext>
            </p:extLst>
          </p:nvPr>
        </p:nvGraphicFramePr>
        <p:xfrm>
          <a:off x="543464" y="1120580"/>
          <a:ext cx="7875917" cy="494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En tenant compte de l’intérim, les besoins de main d’œuvre augmentent dans tous les secteurs d’activité, sauf dans l’industrie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" y="1385708"/>
            <a:ext cx="8751452" cy="356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baisse du nombre de bénéficiaires </a:t>
            </a:r>
            <a:r>
              <a:rPr lang="fr-FR" sz="2800" b="1" dirty="0">
                <a:solidFill>
                  <a:srgbClr val="376092"/>
                </a:solidFill>
              </a:rPr>
              <a:t>de contrat </a:t>
            </a:r>
            <a:r>
              <a:rPr lang="fr-FR" sz="2800" b="1">
                <a:solidFill>
                  <a:srgbClr val="376092"/>
                </a:solidFill>
              </a:rPr>
              <a:t>aidé </a:t>
            </a:r>
            <a:r>
              <a:rPr lang="fr-FR" sz="2800" b="1" smtClean="0">
                <a:solidFill>
                  <a:srgbClr val="376092"/>
                </a:solidFill>
              </a:rPr>
              <a:t>s’interrompt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431321" y="1107948"/>
            <a:ext cx="8119000" cy="5034107"/>
            <a:chOff x="16565" y="-47248"/>
            <a:chExt cx="9458325" cy="6042212"/>
          </a:xfrm>
        </p:grpSpPr>
        <p:graphicFrame>
          <p:nvGraphicFramePr>
            <p:cNvPr id="30" name="Graphique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1444783"/>
                </p:ext>
              </p:extLst>
            </p:nvPr>
          </p:nvGraphicFramePr>
          <p:xfrm>
            <a:off x="16565" y="-47248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ZoneTexte 16"/>
            <p:cNvSpPr txBox="1"/>
            <p:nvPr/>
          </p:nvSpPr>
          <p:spPr>
            <a:xfrm>
              <a:off x="8728627" y="2197117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2 000</a:t>
              </a:r>
            </a:p>
          </p:txBody>
        </p:sp>
      </p:grpSp>
      <p:sp>
        <p:nvSpPr>
          <p:cNvPr id="29" name="ZoneTexte 1"/>
          <p:cNvSpPr txBox="1"/>
          <p:nvPr/>
        </p:nvSpPr>
        <p:spPr>
          <a:xfrm>
            <a:off x="411247" y="5193174"/>
            <a:ext cx="8097728" cy="9488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dirty="0">
                <a:effectLst/>
                <a:latin typeface="+mn-lt"/>
                <a:ea typeface="+mn-ea"/>
                <a:cs typeface="+mn-cs"/>
              </a:rPr>
              <a:t>* A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 partir de janvier 2018, les CUI-CAE sont transformés en Parcours emploi compétences (PEC). Il n'y a ainsi plus d'embauches en CUI-CAE.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  <a:latin typeface="+mn-lt"/>
                <a:ea typeface="+mn-ea"/>
                <a:cs typeface="+mn-cs"/>
              </a:rPr>
              <a:t>** Depuis janvier 2018, l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e recours aux CUI-CIE n'est plus autorisé, sauf pour les </a:t>
            </a:r>
            <a:r>
              <a:rPr lang="fr-FR" sz="900" b="0" i="0" baseline="0" dirty="0" err="1">
                <a:effectLst/>
                <a:latin typeface="+mn-lt"/>
                <a:ea typeface="+mn-ea"/>
                <a:cs typeface="+mn-cs"/>
              </a:rPr>
              <a:t>Drom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 et les  Conseils départementaux qui les financent entièrement.</a:t>
            </a:r>
            <a:endParaRPr lang="fr-FR" sz="900" dirty="0">
              <a:effectLst/>
            </a:endParaRPr>
          </a:p>
          <a:p>
            <a:pPr rtl="0" eaLnBrk="1" fontAlgn="auto" latinLnBrk="0" hangingPunct="1"/>
            <a:r>
              <a:rPr lang="fr-FR" sz="900" dirty="0">
                <a:effectLst/>
                <a:latin typeface="+mn-lt"/>
                <a:ea typeface="+mn-ea"/>
                <a:cs typeface="+mn-cs"/>
              </a:rPr>
              <a:t>*** Marchands et non marchands . Les Emplois  d'avenir ont débuté en novembre 2012. A compter de janvier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2018, l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e dispositif est mis en 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extinction. E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xcepté quelques cas particuliers de reconduction de contrat pour terminer une formation, il n’y a plus de nouveaux bénéficiaires.</a:t>
            </a:r>
            <a:endParaRPr lang="fr-FR" sz="900" dirty="0">
              <a:effectLst/>
            </a:endParaRPr>
          </a:p>
          <a:p>
            <a:pPr rtl="0" eaLnBrk="1" fontAlgn="auto" latinLnBrk="0" hangingPunct="1"/>
            <a:r>
              <a:rPr lang="fr-FR" sz="900" b="0" i="0" baseline="0">
                <a:effectLst/>
                <a:latin typeface="+mn-lt"/>
                <a:ea typeface="+mn-ea"/>
                <a:cs typeface="+mn-cs"/>
              </a:rPr>
              <a:t>**** M</a:t>
            </a:r>
            <a:r>
              <a:rPr lang="fr-FR" sz="900">
                <a:effectLst/>
                <a:latin typeface="+mn-lt"/>
                <a:ea typeface="+mn-ea"/>
                <a:cs typeface="+mn-cs"/>
              </a:rPr>
              <a:t>archands et non marchands .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 err="1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2083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dynamique, après une diminution </a:t>
            </a:r>
            <a:r>
              <a:rPr lang="fr-FR" sz="2800" b="1" smtClean="0">
                <a:solidFill>
                  <a:srgbClr val="376092"/>
                </a:solidFill>
              </a:rPr>
              <a:t>lors de </a:t>
            </a:r>
            <a:r>
              <a:rPr lang="fr-FR" sz="2800" b="1" dirty="0" smtClean="0">
                <a:solidFill>
                  <a:srgbClr val="376092"/>
                </a:solidFill>
              </a:rPr>
              <a:t>la campagne précédente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085619"/>
              </p:ext>
            </p:extLst>
          </p:nvPr>
        </p:nvGraphicFramePr>
        <p:xfrm>
          <a:off x="352425" y="1152525"/>
          <a:ext cx="8579543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63274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le taux de chômage recule de 0,3 point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90725" y="6568767"/>
            <a:ext cx="53435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002637" y="314541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9,4 %</a:t>
            </a:r>
            <a:endParaRPr lang="fr-F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44944" y="28376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02637" y="345967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8,5 %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301946"/>
              </p:ext>
            </p:extLst>
          </p:nvPr>
        </p:nvGraphicFramePr>
        <p:xfrm>
          <a:off x="302234" y="1554773"/>
          <a:ext cx="8437164" cy="442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1512</Words>
  <Application>Microsoft Office PowerPoint</Application>
  <PresentationFormat>Affichage à l'écran (4:3)</PresentationFormat>
  <Paragraphs>248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465</cp:revision>
  <cp:lastPrinted>2018-10-09T12:30:48Z</cp:lastPrinted>
  <dcterms:created xsi:type="dcterms:W3CDTF">2018-05-30T13:27:07Z</dcterms:created>
  <dcterms:modified xsi:type="dcterms:W3CDTF">2019-04-05T09:14:49Z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