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4" r:id="rId13"/>
    <p:sldId id="305" r:id="rId14"/>
    <p:sldId id="302" r:id="rId15"/>
    <p:sldId id="306" r:id="rId16"/>
    <p:sldId id="318" r:id="rId17"/>
    <p:sldId id="307" r:id="rId18"/>
    <p:sldId id="315" r:id="rId19"/>
    <p:sldId id="308" r:id="rId20"/>
    <p:sldId id="316" r:id="rId21"/>
    <p:sldId id="309" r:id="rId22"/>
    <p:sldId id="317" r:id="rId23"/>
    <p:sldId id="311" r:id="rId24"/>
    <p:sldId id="313" r:id="rId25"/>
    <p:sldId id="310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306" autoAdjust="0"/>
  </p:normalViewPr>
  <p:slideViewPr>
    <p:cSldViewPr snapToGrid="0" snapToObjects="1">
      <p:cViewPr varScale="1">
        <p:scale>
          <a:sx n="111" d="100"/>
          <a:sy n="111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Prestations%20sociales\2022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2\2022-T4\01%20-%20Fichiers%20de%20travail\Politiques%20emploi\2022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Tableau%20de%20bord%20conjoncturel\01%20-%20Indicateurs\Contrats%20d'apprentissage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2\2022-T4\01%20-%20Fichiers%20de%20travail\DEFM-Ch&#244;mage\2022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2012)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99.879176091752285</c:v>
                </c:pt>
                <c:pt idx="2">
                  <c:v>99.711902973756779</c:v>
                </c:pt>
                <c:pt idx="3">
                  <c:v>99.753539373819862</c:v>
                </c:pt>
                <c:pt idx="4">
                  <c:v>99.719625854413636</c:v>
                </c:pt>
                <c:pt idx="5">
                  <c:v>99.827466369093258</c:v>
                </c:pt>
                <c:pt idx="6">
                  <c:v>99.981532241907473</c:v>
                </c:pt>
                <c:pt idx="7">
                  <c:v>100.32312980371572</c:v>
                </c:pt>
                <c:pt idx="8">
                  <c:v>100.4759644926571</c:v>
                </c:pt>
                <c:pt idx="9">
                  <c:v>100.37920463283298</c:v>
                </c:pt>
                <c:pt idx="10">
                  <c:v>100.41686766676105</c:v>
                </c:pt>
                <c:pt idx="11">
                  <c:v>100.58313345249701</c:v>
                </c:pt>
                <c:pt idx="12">
                  <c:v>100.52868154757574</c:v>
                </c:pt>
                <c:pt idx="13">
                  <c:v>100.91734391106823</c:v>
                </c:pt>
                <c:pt idx="14">
                  <c:v>100.82897848674071</c:v>
                </c:pt>
                <c:pt idx="15">
                  <c:v>101.26347446804462</c:v>
                </c:pt>
                <c:pt idx="16">
                  <c:v>101.64239928636106</c:v>
                </c:pt>
                <c:pt idx="17">
                  <c:v>102.06939623862132</c:v>
                </c:pt>
                <c:pt idx="18">
                  <c:v>102.23767668887649</c:v>
                </c:pt>
                <c:pt idx="19">
                  <c:v>102.32928796159601</c:v>
                </c:pt>
                <c:pt idx="20">
                  <c:v>102.81907529137086</c:v>
                </c:pt>
                <c:pt idx="21">
                  <c:v>103.22547789521282</c:v>
                </c:pt>
                <c:pt idx="22">
                  <c:v>103.40674173903604</c:v>
                </c:pt>
                <c:pt idx="23">
                  <c:v>103.64676663133542</c:v>
                </c:pt>
                <c:pt idx="24">
                  <c:v>104.21451028542199</c:v>
                </c:pt>
                <c:pt idx="25">
                  <c:v>104.23264226609463</c:v>
                </c:pt>
                <c:pt idx="26">
                  <c:v>104.2785318468094</c:v>
                </c:pt>
                <c:pt idx="27">
                  <c:v>104.41026852120268</c:v>
                </c:pt>
                <c:pt idx="28">
                  <c:v>104.94107665910421</c:v>
                </c:pt>
                <c:pt idx="29">
                  <c:v>105.41804848402091</c:v>
                </c:pt>
                <c:pt idx="30">
                  <c:v>105.91119358799439</c:v>
                </c:pt>
                <c:pt idx="31">
                  <c:v>106.1928548803569</c:v>
                </c:pt>
                <c:pt idx="32">
                  <c:v>104.11439265139923</c:v>
                </c:pt>
                <c:pt idx="33">
                  <c:v>103.46046612621424</c:v>
                </c:pt>
                <c:pt idx="34">
                  <c:v>105.94790525256619</c:v>
                </c:pt>
                <c:pt idx="35">
                  <c:v>106.051996252724</c:v>
                </c:pt>
                <c:pt idx="36">
                  <c:v>106.73368037795106</c:v>
                </c:pt>
                <c:pt idx="37">
                  <c:v>108.45302865636425</c:v>
                </c:pt>
                <c:pt idx="38">
                  <c:v>109.51263026764819</c:v>
                </c:pt>
                <c:pt idx="39">
                  <c:v>110.72238034851458</c:v>
                </c:pt>
                <c:pt idx="40">
                  <c:v>111.14165442011799</c:v>
                </c:pt>
                <c:pt idx="41">
                  <c:v>111.77840033398661</c:v>
                </c:pt>
                <c:pt idx="42">
                  <c:v>111.8397916389184</c:v>
                </c:pt>
                <c:pt idx="43">
                  <c:v>112.06112492151203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49-445B-A6B3-65E7F3F09050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99.953326235002038</c:v>
                </c:pt>
                <c:pt idx="2">
                  <c:v>99.820521078701489</c:v>
                </c:pt>
                <c:pt idx="3">
                  <c:v>99.72311370653243</c:v>
                </c:pt>
                <c:pt idx="4">
                  <c:v>99.704924134619318</c:v>
                </c:pt>
                <c:pt idx="5">
                  <c:v>99.594007284075374</c:v>
                </c:pt>
                <c:pt idx="6">
                  <c:v>99.758306204064155</c:v>
                </c:pt>
                <c:pt idx="7">
                  <c:v>100.04065397150465</c:v>
                </c:pt>
                <c:pt idx="8">
                  <c:v>100.06228330861646</c:v>
                </c:pt>
                <c:pt idx="9">
                  <c:v>100.10252761744331</c:v>
                </c:pt>
                <c:pt idx="10">
                  <c:v>99.969483989075343</c:v>
                </c:pt>
                <c:pt idx="11">
                  <c:v>100.05501095203438</c:v>
                </c:pt>
                <c:pt idx="12">
                  <c:v>99.99201948274667</c:v>
                </c:pt>
                <c:pt idx="13">
                  <c:v>100.23061340379533</c:v>
                </c:pt>
                <c:pt idx="14">
                  <c:v>100.30932154501519</c:v>
                </c:pt>
                <c:pt idx="15">
                  <c:v>100.44728814006459</c:v>
                </c:pt>
                <c:pt idx="16">
                  <c:v>100.63148543976517</c:v>
                </c:pt>
                <c:pt idx="17">
                  <c:v>100.86898460859956</c:v>
                </c:pt>
                <c:pt idx="18">
                  <c:v>101.1856218750378</c:v>
                </c:pt>
                <c:pt idx="19">
                  <c:v>101.23479430666183</c:v>
                </c:pt>
                <c:pt idx="20">
                  <c:v>101.73682146016954</c:v>
                </c:pt>
                <c:pt idx="21">
                  <c:v>102.13272425314753</c:v>
                </c:pt>
                <c:pt idx="22">
                  <c:v>102.24051458762749</c:v>
                </c:pt>
                <c:pt idx="23">
                  <c:v>102.55256243536198</c:v>
                </c:pt>
                <c:pt idx="24">
                  <c:v>102.86874376159307</c:v>
                </c:pt>
                <c:pt idx="25">
                  <c:v>102.95976456831075</c:v>
                </c:pt>
                <c:pt idx="26">
                  <c:v>102.91282251768131</c:v>
                </c:pt>
                <c:pt idx="27">
                  <c:v>103.14616576744795</c:v>
                </c:pt>
                <c:pt idx="28">
                  <c:v>103.77937051288708</c:v>
                </c:pt>
                <c:pt idx="29">
                  <c:v>104.02346255761061</c:v>
                </c:pt>
                <c:pt idx="30">
                  <c:v>104.33299415643242</c:v>
                </c:pt>
                <c:pt idx="31">
                  <c:v>104.60985758471367</c:v>
                </c:pt>
                <c:pt idx="32">
                  <c:v>102.77442876876366</c:v>
                </c:pt>
                <c:pt idx="33">
                  <c:v>102.56122740915616</c:v>
                </c:pt>
                <c:pt idx="34">
                  <c:v>104.45627492154448</c:v>
                </c:pt>
                <c:pt idx="35">
                  <c:v>104.27370091686834</c:v>
                </c:pt>
                <c:pt idx="36">
                  <c:v>104.97249000829325</c:v>
                </c:pt>
                <c:pt idx="37">
                  <c:v>106.23175040471502</c:v>
                </c:pt>
                <c:pt idx="38">
                  <c:v>107.17419419767128</c:v>
                </c:pt>
                <c:pt idx="39">
                  <c:v>107.88614921306998</c:v>
                </c:pt>
                <c:pt idx="40">
                  <c:v>108.32550971216783</c:v>
                </c:pt>
                <c:pt idx="41">
                  <c:v>108.71351920494028</c:v>
                </c:pt>
                <c:pt idx="42">
                  <c:v>109.05232258508451</c:v>
                </c:pt>
                <c:pt idx="43">
                  <c:v>109.22107016520945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49-445B-A6B3-65E7F3F09050}"/>
            </c:ext>
          </c:extLst>
        </c:ser>
        <c:ser>
          <c:idx val="2"/>
          <c:order val="2"/>
          <c:tx>
            <c:strRef>
              <c:f>'Données graph 1 et 2'!$I$8:$I$9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2'!$I$10:$I$53</c:f>
              <c:numCache>
                <c:formatCode>#\ ##0.0</c:formatCode>
                <c:ptCount val="44"/>
                <c:pt idx="0">
                  <c:v>100</c:v>
                </c:pt>
                <c:pt idx="1">
                  <c:v>100.06518397642705</c:v>
                </c:pt>
                <c:pt idx="2">
                  <c:v>99.514583673405937</c:v>
                </c:pt>
                <c:pt idx="3">
                  <c:v>99.231718148226662</c:v>
                </c:pt>
                <c:pt idx="4">
                  <c:v>98.996423121834027</c:v>
                </c:pt>
                <c:pt idx="5">
                  <c:v>99.168394870174964</c:v>
                </c:pt>
                <c:pt idx="6">
                  <c:v>99.021684607084907</c:v>
                </c:pt>
                <c:pt idx="7">
                  <c:v>99.291274686025517</c:v>
                </c:pt>
                <c:pt idx="8">
                  <c:v>99.086487461895061</c:v>
                </c:pt>
                <c:pt idx="9">
                  <c:v>99.000939839186614</c:v>
                </c:pt>
                <c:pt idx="10">
                  <c:v>98.776658319746545</c:v>
                </c:pt>
                <c:pt idx="11">
                  <c:v>98.94733410231197</c:v>
                </c:pt>
                <c:pt idx="12">
                  <c:v>98.887300355515862</c:v>
                </c:pt>
                <c:pt idx="13">
                  <c:v>98.992159679937373</c:v>
                </c:pt>
                <c:pt idx="14">
                  <c:v>99.262020446056297</c:v>
                </c:pt>
                <c:pt idx="15">
                  <c:v>99.813396414421248</c:v>
                </c:pt>
                <c:pt idx="16">
                  <c:v>99.975449443153011</c:v>
                </c:pt>
                <c:pt idx="17">
                  <c:v>100.20325382373446</c:v>
                </c:pt>
                <c:pt idx="18">
                  <c:v>100.58454471604476</c:v>
                </c:pt>
                <c:pt idx="19">
                  <c:v>100.74213461856303</c:v>
                </c:pt>
                <c:pt idx="20">
                  <c:v>100.75934271488313</c:v>
                </c:pt>
                <c:pt idx="21">
                  <c:v>101.3298661455395</c:v>
                </c:pt>
                <c:pt idx="22">
                  <c:v>101.29168859178459</c:v>
                </c:pt>
                <c:pt idx="23">
                  <c:v>101.69916426300783</c:v>
                </c:pt>
                <c:pt idx="24">
                  <c:v>102.09874186028809</c:v>
                </c:pt>
                <c:pt idx="25">
                  <c:v>102.34231834009901</c:v>
                </c:pt>
                <c:pt idx="26">
                  <c:v>102.36472367114271</c:v>
                </c:pt>
                <c:pt idx="27">
                  <c:v>101.92815866611113</c:v>
                </c:pt>
                <c:pt idx="28">
                  <c:v>102.34628544056157</c:v>
                </c:pt>
                <c:pt idx="29">
                  <c:v>102.82001760320125</c:v>
                </c:pt>
                <c:pt idx="30">
                  <c:v>102.96743075555057</c:v>
                </c:pt>
                <c:pt idx="31">
                  <c:v>103.29055350034504</c:v>
                </c:pt>
                <c:pt idx="32">
                  <c:v>100.62555665690351</c:v>
                </c:pt>
                <c:pt idx="33">
                  <c:v>99.042050302173706</c:v>
                </c:pt>
                <c:pt idx="34">
                  <c:v>101.54841603071256</c:v>
                </c:pt>
                <c:pt idx="35">
                  <c:v>101.72990317766464</c:v>
                </c:pt>
                <c:pt idx="36">
                  <c:v>101.8755667971309</c:v>
                </c:pt>
                <c:pt idx="37">
                  <c:v>103.52961211107132</c:v>
                </c:pt>
                <c:pt idx="38">
                  <c:v>104.74618794432334</c:v>
                </c:pt>
                <c:pt idx="39">
                  <c:v>106.13064577521827</c:v>
                </c:pt>
                <c:pt idx="40">
                  <c:v>106.80897324711974</c:v>
                </c:pt>
                <c:pt idx="41">
                  <c:v>108.01227124442561</c:v>
                </c:pt>
                <c:pt idx="42">
                  <c:v>107.74760127085639</c:v>
                </c:pt>
                <c:pt idx="43">
                  <c:v>108.09702442433317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49-445B-A6B3-65E7F3F09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62694181191422926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(données)'!$F$3:$F$13</c:f>
              <c:numCache>
                <c:formatCode>0.0</c:formatCode>
                <c:ptCount val="11"/>
                <c:pt idx="0">
                  <c:v>11.517314555802072</c:v>
                </c:pt>
                <c:pt idx="1">
                  <c:v>9.5536718276965757</c:v>
                </c:pt>
                <c:pt idx="2">
                  <c:v>8.0060005526824796</c:v>
                </c:pt>
                <c:pt idx="3">
                  <c:v>7.500274132826501</c:v>
                </c:pt>
                <c:pt idx="4">
                  <c:v>2.682669749413491</c:v>
                </c:pt>
                <c:pt idx="5">
                  <c:v>3.6092715231788031</c:v>
                </c:pt>
                <c:pt idx="6">
                  <c:v>-0.74464685202940695</c:v>
                </c:pt>
                <c:pt idx="7">
                  <c:v>-3.0749911453134549</c:v>
                </c:pt>
                <c:pt idx="8">
                  <c:v>7.1656368347618127</c:v>
                </c:pt>
                <c:pt idx="9">
                  <c:v>-8.2457608729346923</c:v>
                </c:pt>
                <c:pt idx="10">
                  <c:v>-5.8481705463022449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1-4323-90AB-32081E751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53664"/>
        <c:axId val="173155456"/>
      </c:barChart>
      <c:catAx>
        <c:axId val="173153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155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155456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153664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dep06_trim!$BH$99:$BH$119</c:f>
              <c:numCache>
                <c:formatCode>#\ ##0.0</c:formatCode>
                <c:ptCount val="21"/>
                <c:pt idx="0">
                  <c:v>-0.79005310192981071</c:v>
                </c:pt>
                <c:pt idx="1">
                  <c:v>-0.44386422976501194</c:v>
                </c:pt>
                <c:pt idx="2">
                  <c:v>-0.3671649619721995</c:v>
                </c:pt>
                <c:pt idx="3">
                  <c:v>-0.2829692024216901</c:v>
                </c:pt>
                <c:pt idx="4">
                  <c:v>-8.5791592423944962E-2</c:v>
                </c:pt>
                <c:pt idx="5">
                  <c:v>-1.1624834874504608</c:v>
                </c:pt>
                <c:pt idx="6">
                  <c:v>-1.7642341619887758</c:v>
                </c:pt>
                <c:pt idx="7">
                  <c:v>-0.96598639455782731</c:v>
                </c:pt>
                <c:pt idx="8">
                  <c:v>0.46709712872647913</c:v>
                </c:pt>
                <c:pt idx="9">
                  <c:v>15.486120607137966</c:v>
                </c:pt>
                <c:pt idx="10">
                  <c:v>-3.2088094251376598</c:v>
                </c:pt>
                <c:pt idx="11">
                  <c:v>-3.0154749525964752</c:v>
                </c:pt>
                <c:pt idx="12">
                  <c:v>-0.4099394550958757</c:v>
                </c:pt>
                <c:pt idx="13">
                  <c:v>1.203217022354508</c:v>
                </c:pt>
                <c:pt idx="14">
                  <c:v>-5.9070145798135183</c:v>
                </c:pt>
                <c:pt idx="15">
                  <c:v>-4.7948393961561475</c:v>
                </c:pt>
                <c:pt idx="16">
                  <c:v>-3.4716401229393679</c:v>
                </c:pt>
                <c:pt idx="17">
                  <c:v>-2.764310007960058</c:v>
                </c:pt>
                <c:pt idx="18">
                  <c:v>-0.87073007367716171</c:v>
                </c:pt>
                <c:pt idx="19">
                  <c:v>-0.36036036036035668</c:v>
                </c:pt>
                <c:pt idx="20">
                  <c:v>-0.53496081977093546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9-4A4A-8681-46AAF011651B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dep06_trim!$BI$99:$BI$119</c:f>
              <c:numCache>
                <c:formatCode>#\ ##0.0</c:formatCode>
                <c:ptCount val="21"/>
                <c:pt idx="0">
                  <c:v>0.39752650176678728</c:v>
                </c:pt>
                <c:pt idx="1">
                  <c:v>0.10055936144806044</c:v>
                </c:pt>
                <c:pt idx="2">
                  <c:v>-0.24486720663025041</c:v>
                </c:pt>
                <c:pt idx="3">
                  <c:v>0.10070493454179541</c:v>
                </c:pt>
                <c:pt idx="4">
                  <c:v>6.2877263581340159E-3</c:v>
                </c:pt>
                <c:pt idx="5">
                  <c:v>-0.63502043382583917</c:v>
                </c:pt>
                <c:pt idx="6">
                  <c:v>-1.3161225006327548</c:v>
                </c:pt>
                <c:pt idx="7">
                  <c:v>-0.33341882533982625</c:v>
                </c:pt>
                <c:pt idx="8">
                  <c:v>0.1286670097786935</c:v>
                </c:pt>
                <c:pt idx="9">
                  <c:v>8.6867129272680579</c:v>
                </c:pt>
                <c:pt idx="10">
                  <c:v>-0.51430598250177262</c:v>
                </c:pt>
                <c:pt idx="11">
                  <c:v>-2.5313447025967051</c:v>
                </c:pt>
                <c:pt idx="12">
                  <c:v>-0.56087301103455722</c:v>
                </c:pt>
                <c:pt idx="13">
                  <c:v>1.0728955919318217</c:v>
                </c:pt>
                <c:pt idx="14">
                  <c:v>-3.0571393909984201</c:v>
                </c:pt>
                <c:pt idx="15">
                  <c:v>-4.3736703791765752</c:v>
                </c:pt>
                <c:pt idx="16">
                  <c:v>-2.6958057972911176</c:v>
                </c:pt>
                <c:pt idx="17">
                  <c:v>-1.1700625378253005</c:v>
                </c:pt>
                <c:pt idx="18">
                  <c:v>-0.16329863237395381</c:v>
                </c:pt>
                <c:pt idx="19">
                  <c:v>-0.52477339330743167</c:v>
                </c:pt>
                <c:pt idx="20">
                  <c:v>0.19868457111535953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9-4A4A-8681-46AAF0116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1776"/>
        <c:axId val="172333312"/>
      </c:barChart>
      <c:catAx>
        <c:axId val="172331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333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33331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317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314939674456862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(données)'!$M$3:$M$13</c:f>
              <c:numCache>
                <c:formatCode>0.0</c:formatCode>
                <c:ptCount val="11"/>
                <c:pt idx="0">
                  <c:v>11.810111925897338</c:v>
                </c:pt>
                <c:pt idx="1">
                  <c:v>11.477390403866083</c:v>
                </c:pt>
                <c:pt idx="2">
                  <c:v>8.584920266295093</c:v>
                </c:pt>
                <c:pt idx="3">
                  <c:v>6.5872959292792466</c:v>
                </c:pt>
                <c:pt idx="4">
                  <c:v>1.3912112902147111</c:v>
                </c:pt>
                <c:pt idx="5">
                  <c:v>1.8668777623853883</c:v>
                </c:pt>
                <c:pt idx="6">
                  <c:v>-1.871519233259944</c:v>
                </c:pt>
                <c:pt idx="7">
                  <c:v>-3.9266151917112135</c:v>
                </c:pt>
                <c:pt idx="8">
                  <c:v>8.9160598983377035</c:v>
                </c:pt>
                <c:pt idx="9">
                  <c:v>-9.7124117053481349</c:v>
                </c:pt>
                <c:pt idx="10">
                  <c:v>-7.2925398155909482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1-4B02-A486-D86316F4C9FF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(données)'!$T$3:$T$13</c:f>
              <c:numCache>
                <c:formatCode>0.0</c:formatCode>
                <c:ptCount val="11"/>
                <c:pt idx="0">
                  <c:v>11.224686595949862</c:v>
                </c:pt>
                <c:pt idx="1">
                  <c:v>7.6209467660828922</c:v>
                </c:pt>
                <c:pt idx="2">
                  <c:v>7.4035285587690458</c:v>
                </c:pt>
                <c:pt idx="3">
                  <c:v>8.4608460846084643</c:v>
                </c:pt>
                <c:pt idx="4">
                  <c:v>4.0179806362378834</c:v>
                </c:pt>
                <c:pt idx="5">
                  <c:v>5.365334751678752</c:v>
                </c:pt>
                <c:pt idx="6">
                  <c:v>0.35335689045936647</c:v>
                </c:pt>
                <c:pt idx="7">
                  <c:v>-2.263581488933597</c:v>
                </c:pt>
                <c:pt idx="8">
                  <c:v>5.5262480699948435</c:v>
                </c:pt>
                <c:pt idx="9">
                  <c:v>-6.8280192647686366</c:v>
                </c:pt>
                <c:pt idx="10">
                  <c:v>-4.4951907348033782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1-4B02-A486-D86316F4C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855680"/>
        <c:axId val="176861568"/>
      </c:barChart>
      <c:catAx>
        <c:axId val="1768556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8615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861568"/>
        <c:scaling>
          <c:orientation val="minMax"/>
          <c:max val="1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85568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dep06_trim!$BJ$99:$BJ$119</c:f>
              <c:numCache>
                <c:formatCode>#\ ##0.0</c:formatCode>
                <c:ptCount val="21"/>
                <c:pt idx="0">
                  <c:v>-0.60624431645952548</c:v>
                </c:pt>
                <c:pt idx="1">
                  <c:v>-0.64043915827995956</c:v>
                </c:pt>
                <c:pt idx="2">
                  <c:v>9.2081031307555961E-2</c:v>
                </c:pt>
                <c:pt idx="3">
                  <c:v>0.12266176019626318</c:v>
                </c:pt>
                <c:pt idx="4">
                  <c:v>-0.21439509954058744</c:v>
                </c:pt>
                <c:pt idx="5">
                  <c:v>0.49109883364026885</c:v>
                </c:pt>
                <c:pt idx="6">
                  <c:v>-1.7104459376909076</c:v>
                </c:pt>
                <c:pt idx="7">
                  <c:v>-3.2007458048477155</c:v>
                </c:pt>
                <c:pt idx="8">
                  <c:v>-6.4205457463895055E-2</c:v>
                </c:pt>
                <c:pt idx="9">
                  <c:v>27.240603919049168</c:v>
                </c:pt>
                <c:pt idx="10">
                  <c:v>-4.5443069931835449</c:v>
                </c:pt>
                <c:pt idx="11">
                  <c:v>-7.0616239090187776</c:v>
                </c:pt>
                <c:pt idx="12">
                  <c:v>-1.9920318725099695</c:v>
                </c:pt>
                <c:pt idx="13">
                  <c:v>1.7131242740998864</c:v>
                </c:pt>
                <c:pt idx="14">
                  <c:v>-8.7068227233799593</c:v>
                </c:pt>
                <c:pt idx="15">
                  <c:v>-8.9743589743589638</c:v>
                </c:pt>
                <c:pt idx="16">
                  <c:v>-4.4314668498797616</c:v>
                </c:pt>
                <c:pt idx="17">
                  <c:v>-1.0783608914450071</c:v>
                </c:pt>
                <c:pt idx="18">
                  <c:v>0.76308139534884134</c:v>
                </c:pt>
                <c:pt idx="19">
                  <c:v>7.212405337180261E-2</c:v>
                </c:pt>
                <c:pt idx="20">
                  <c:v>-1.8738738738738769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8-4552-A2A1-024895AFE820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dep06_trim!$BK$99:$BK$119</c:f>
              <c:numCache>
                <c:formatCode>#\ ##0.0</c:formatCode>
                <c:ptCount val="21"/>
                <c:pt idx="0">
                  <c:v>-0.40959932783699582</c:v>
                </c:pt>
                <c:pt idx="1">
                  <c:v>-0.58001581861323315</c:v>
                </c:pt>
                <c:pt idx="2">
                  <c:v>-0.89631397507292654</c:v>
                </c:pt>
                <c:pt idx="3">
                  <c:v>-0.20871240500909272</c:v>
                </c:pt>
                <c:pt idx="4">
                  <c:v>-0.15552099533436836</c:v>
                </c:pt>
                <c:pt idx="5">
                  <c:v>-1.5254055215382922</c:v>
                </c:pt>
                <c:pt idx="6">
                  <c:v>-1.7999345478346251</c:v>
                </c:pt>
                <c:pt idx="7">
                  <c:v>-0.4332370584314571</c:v>
                </c:pt>
                <c:pt idx="8">
                  <c:v>0.45743612629698394</c:v>
                </c:pt>
                <c:pt idx="9">
                  <c:v>12.266770324300325</c:v>
                </c:pt>
                <c:pt idx="10">
                  <c:v>-2.2159568679823827</c:v>
                </c:pt>
                <c:pt idx="11">
                  <c:v>-2.8276594668420252</c:v>
                </c:pt>
                <c:pt idx="12">
                  <c:v>-0.53097345132743223</c:v>
                </c:pt>
                <c:pt idx="13">
                  <c:v>0.6489428511618156</c:v>
                </c:pt>
                <c:pt idx="14">
                  <c:v>-4.9656821963394275</c:v>
                </c:pt>
                <c:pt idx="15">
                  <c:v>-4.694424686764787</c:v>
                </c:pt>
                <c:pt idx="16">
                  <c:v>-3.2722888799586625</c:v>
                </c:pt>
                <c:pt idx="17">
                  <c:v>-2.6529764377707821</c:v>
                </c:pt>
                <c:pt idx="18">
                  <c:v>-0.12803316668699161</c:v>
                </c:pt>
                <c:pt idx="19">
                  <c:v>-6.1046334167702554E-3</c:v>
                </c:pt>
                <c:pt idx="20">
                  <c:v>-3.66300366300365E-2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8-4552-A2A1-024895AFE820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dep06_trim!$BL$99:$BL$119</c:f>
              <c:numCache>
                <c:formatCode>#\ ##0.0</c:formatCode>
                <c:ptCount val="21"/>
                <c:pt idx="0">
                  <c:v>0.43585158694681159</c:v>
                </c:pt>
                <c:pt idx="1">
                  <c:v>0.87904751307443796</c:v>
                </c:pt>
                <c:pt idx="2">
                  <c:v>0.78314581954554985</c:v>
                </c:pt>
                <c:pt idx="3">
                  <c:v>8.7556090620544147E-2</c:v>
                </c:pt>
                <c:pt idx="4">
                  <c:v>0.26243849097866701</c:v>
                </c:pt>
                <c:pt idx="5">
                  <c:v>-9.8156832806195471E-2</c:v>
                </c:pt>
                <c:pt idx="6">
                  <c:v>-0.93886462882095678</c:v>
                </c:pt>
                <c:pt idx="7">
                  <c:v>-0.14326647564470996</c:v>
                </c:pt>
                <c:pt idx="8">
                  <c:v>8.8290475664942747E-2</c:v>
                </c:pt>
                <c:pt idx="9">
                  <c:v>6.1748814643290295</c:v>
                </c:pt>
                <c:pt idx="10">
                  <c:v>-1.0385294423109759E-2</c:v>
                </c:pt>
                <c:pt idx="11">
                  <c:v>-0.96593269630245171</c:v>
                </c:pt>
                <c:pt idx="12">
                  <c:v>0.15731515469323831</c:v>
                </c:pt>
                <c:pt idx="13">
                  <c:v>1.9057591623036663</c:v>
                </c:pt>
                <c:pt idx="14">
                  <c:v>-1.9317714755445969</c:v>
                </c:pt>
                <c:pt idx="15">
                  <c:v>-2.8813914501257254</c:v>
                </c:pt>
                <c:pt idx="16">
                  <c:v>-2.2656165713669241</c:v>
                </c:pt>
                <c:pt idx="17">
                  <c:v>-0.87206093387791617</c:v>
                </c:pt>
                <c:pt idx="18">
                  <c:v>-1.5701559020044553</c:v>
                </c:pt>
                <c:pt idx="19">
                  <c:v>-1.4255006222423372</c:v>
                </c:pt>
                <c:pt idx="20">
                  <c:v>0.18363365086653261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18-4552-A2A1-024895AFE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432"/>
        <c:axId val="171192320"/>
      </c:barChart>
      <c:catAx>
        <c:axId val="17118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1923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192320"/>
        <c:scaling>
          <c:orientation val="minMax"/>
          <c:max val="2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8643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55508552448907955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(données)'!$AA$3:$AA$13</c:f>
              <c:numCache>
                <c:formatCode>0.0</c:formatCode>
                <c:ptCount val="11"/>
                <c:pt idx="0">
                  <c:v>12.459720730397429</c:v>
                </c:pt>
                <c:pt idx="1">
                  <c:v>3.5339063992359199</c:v>
                </c:pt>
                <c:pt idx="2">
                  <c:v>3.1057810578105638</c:v>
                </c:pt>
                <c:pt idx="3">
                  <c:v>-0.77542499254398267</c:v>
                </c:pt>
                <c:pt idx="4">
                  <c:v>-1.2623985572587926</c:v>
                </c:pt>
                <c:pt idx="5">
                  <c:v>0.42617960426178936</c:v>
                </c:pt>
                <c:pt idx="6">
                  <c:v>-1.0306153379812</c:v>
                </c:pt>
                <c:pt idx="7">
                  <c:v>-4.5941807044410421</c:v>
                </c:pt>
                <c:pt idx="8">
                  <c:v>12.808988764044948</c:v>
                </c:pt>
                <c:pt idx="9">
                  <c:v>-17.159931701764375</c:v>
                </c:pt>
                <c:pt idx="10">
                  <c:v>-4.6719340432840983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5-4454-9A1F-1CF572DB4AC9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(données)'!$AH$3:$AH$13</c:f>
              <c:numCache>
                <c:formatCode>0.0</c:formatCode>
                <c:ptCount val="11"/>
                <c:pt idx="0">
                  <c:v>9.392718591465222</c:v>
                </c:pt>
                <c:pt idx="1">
                  <c:v>8.5248584873491176</c:v>
                </c:pt>
                <c:pt idx="2">
                  <c:v>6.944008043737826</c:v>
                </c:pt>
                <c:pt idx="3">
                  <c:v>6.7164179104477695</c:v>
                </c:pt>
                <c:pt idx="4">
                  <c:v>2.2245471064368694</c:v>
                </c:pt>
                <c:pt idx="5">
                  <c:v>2.574737409103145</c:v>
                </c:pt>
                <c:pt idx="6">
                  <c:v>-2.0795042797878471</c:v>
                </c:pt>
                <c:pt idx="7">
                  <c:v>-3.8665737115889831</c:v>
                </c:pt>
                <c:pt idx="8">
                  <c:v>7.16278031908959</c:v>
                </c:pt>
                <c:pt idx="9">
                  <c:v>-9.3232691306611155</c:v>
                </c:pt>
                <c:pt idx="10">
                  <c:v>-5.9647511338194015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5-4454-9A1F-1CF572DB4AC9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(données)'!$AO$3:$AO$13</c:f>
              <c:numCache>
                <c:formatCode>0.0</c:formatCode>
                <c:ptCount val="11"/>
                <c:pt idx="0">
                  <c:v>17.214018073616934</c:v>
                </c:pt>
                <c:pt idx="1">
                  <c:v>15.945844302369295</c:v>
                </c:pt>
                <c:pt idx="2">
                  <c:v>13.331170937398639</c:v>
                </c:pt>
                <c:pt idx="3">
                  <c:v>13.38008013737837</c:v>
                </c:pt>
                <c:pt idx="4">
                  <c:v>5.3893727123564217</c:v>
                </c:pt>
                <c:pt idx="5">
                  <c:v>7.161676646706594</c:v>
                </c:pt>
                <c:pt idx="6">
                  <c:v>2.2016092981671731</c:v>
                </c:pt>
                <c:pt idx="7">
                  <c:v>-0.91853471842536782</c:v>
                </c:pt>
                <c:pt idx="8">
                  <c:v>5.231210683147558</c:v>
                </c:pt>
                <c:pt idx="9">
                  <c:v>-2.7897220765600306</c:v>
                </c:pt>
                <c:pt idx="10">
                  <c:v>-5.9984895889524275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B5-4454-9A1F-1CF572DB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95744"/>
        <c:axId val="173697280"/>
      </c:barChart>
      <c:catAx>
        <c:axId val="173695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697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697280"/>
        <c:scaling>
          <c:orientation val="minMax"/>
          <c:max val="18"/>
          <c:min val="-1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69574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dep06_trim!$BS$99:$BS$119</c:f>
              <c:numCache>
                <c:formatCode>#\ ##0.0</c:formatCode>
                <c:ptCount val="21"/>
                <c:pt idx="0">
                  <c:v>-2.0063764291996411</c:v>
                </c:pt>
                <c:pt idx="1">
                  <c:v>-0.75727828574634337</c:v>
                </c:pt>
                <c:pt idx="2">
                  <c:v>-0.92697264300249937</c:v>
                </c:pt>
                <c:pt idx="3">
                  <c:v>-0.53628480146050705</c:v>
                </c:pt>
                <c:pt idx="4">
                  <c:v>-0.20649305953883701</c:v>
                </c:pt>
                <c:pt idx="5">
                  <c:v>-1.2817565237383644</c:v>
                </c:pt>
                <c:pt idx="6">
                  <c:v>-1.7176128093158716</c:v>
                </c:pt>
                <c:pt idx="7">
                  <c:v>-0.59834123222748392</c:v>
                </c:pt>
                <c:pt idx="8">
                  <c:v>1.7402705763156279</c:v>
                </c:pt>
                <c:pt idx="9">
                  <c:v>15.704996778161796</c:v>
                </c:pt>
                <c:pt idx="10">
                  <c:v>-5.4222357229647633</c:v>
                </c:pt>
                <c:pt idx="11">
                  <c:v>-7.3657727102403481</c:v>
                </c:pt>
                <c:pt idx="12">
                  <c:v>-3.6983530771453332</c:v>
                </c:pt>
                <c:pt idx="13">
                  <c:v>1.1881188118811892</c:v>
                </c:pt>
                <c:pt idx="14">
                  <c:v>-3.2793690327936997</c:v>
                </c:pt>
                <c:pt idx="15">
                  <c:v>-3.9423666462293006</c:v>
                </c:pt>
                <c:pt idx="16">
                  <c:v>-2.5531371672948833E-2</c:v>
                </c:pt>
                <c:pt idx="17">
                  <c:v>1.7876524292919749</c:v>
                </c:pt>
                <c:pt idx="18">
                  <c:v>1.8566141880449027</c:v>
                </c:pt>
                <c:pt idx="19">
                  <c:v>0.77590984666544571</c:v>
                </c:pt>
                <c:pt idx="20">
                  <c:v>1.5154292697830751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9-4198-B2AE-57EB209C3236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trim'!$A$41:$B$61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dep06_trim!$BT$99:$BT$119</c:f>
              <c:numCache>
                <c:formatCode>#\ ##0.0</c:formatCode>
                <c:ptCount val="21"/>
                <c:pt idx="0">
                  <c:v>2.3362345396243711</c:v>
                </c:pt>
                <c:pt idx="1">
                  <c:v>0.61921814383765206</c:v>
                </c:pt>
                <c:pt idx="2">
                  <c:v>0.51160376659005191</c:v>
                </c:pt>
                <c:pt idx="3">
                  <c:v>0.49424609029211641</c:v>
                </c:pt>
                <c:pt idx="4">
                  <c:v>0.17617264919620457</c:v>
                </c:pt>
                <c:pt idx="5">
                  <c:v>-0.39569136073862587</c:v>
                </c:pt>
                <c:pt idx="6">
                  <c:v>-1.3021408077687036</c:v>
                </c:pt>
                <c:pt idx="7">
                  <c:v>-0.69320214669051916</c:v>
                </c:pt>
                <c:pt idx="8">
                  <c:v>-1.5311866696689935</c:v>
                </c:pt>
                <c:pt idx="9">
                  <c:v>7.1346901440658694</c:v>
                </c:pt>
                <c:pt idx="10">
                  <c:v>3.1447883315546044</c:v>
                </c:pt>
                <c:pt idx="11">
                  <c:v>3.1523763537283367</c:v>
                </c:pt>
                <c:pt idx="12">
                  <c:v>3.2299050421291886</c:v>
                </c:pt>
                <c:pt idx="13">
                  <c:v>1.0818164151065623</c:v>
                </c:pt>
                <c:pt idx="14">
                  <c:v>-5.7357087926172774</c:v>
                </c:pt>
                <c:pt idx="15">
                  <c:v>-5.2824801142157813</c:v>
                </c:pt>
                <c:pt idx="16">
                  <c:v>-6.4958369221935097</c:v>
                </c:pt>
                <c:pt idx="17">
                  <c:v>-6.4174407000844536</c:v>
                </c:pt>
                <c:pt idx="18">
                  <c:v>-3.5846115987203664</c:v>
                </c:pt>
                <c:pt idx="19">
                  <c:v>-2.1354432533605472</c:v>
                </c:pt>
                <c:pt idx="20">
                  <c:v>-2.5210814570112317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9-4198-B2AE-57EB209C3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552"/>
        <c:axId val="171589632"/>
      </c:barChart>
      <c:catAx>
        <c:axId val="1715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896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58963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1653648084408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(données)'!$AV$3:$AV$13</c:f>
              <c:numCache>
                <c:formatCode>0.0</c:formatCode>
                <c:ptCount val="11"/>
                <c:pt idx="0">
                  <c:v>8.5400796701376791</c:v>
                </c:pt>
                <c:pt idx="1">
                  <c:v>4.9063163994591541</c:v>
                </c:pt>
                <c:pt idx="2">
                  <c:v>5.2108267354078475</c:v>
                </c:pt>
                <c:pt idx="3">
                  <c:v>2.6076303815190771</c:v>
                </c:pt>
                <c:pt idx="4">
                  <c:v>3.144010461083635</c:v>
                </c:pt>
                <c:pt idx="5">
                  <c:v>0.27560357182228046</c:v>
                </c:pt>
                <c:pt idx="6">
                  <c:v>-4.1666666666666625</c:v>
                </c:pt>
                <c:pt idx="7">
                  <c:v>-3.7570264999426395</c:v>
                </c:pt>
                <c:pt idx="8">
                  <c:v>3.1348709696644717</c:v>
                </c:pt>
                <c:pt idx="9">
                  <c:v>-9.4654724068188418</c:v>
                </c:pt>
                <c:pt idx="10">
                  <c:v>4.4552243569285777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1-452D-BEC9-6F2857CB636E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2012</c:v>
                </c:pt>
                <c:pt idx="1">
                  <c:v>T4 2013</c:v>
                </c:pt>
                <c:pt idx="2">
                  <c:v>T4 2014</c:v>
                </c:pt>
                <c:pt idx="3">
                  <c:v>T4 2015</c:v>
                </c:pt>
                <c:pt idx="4">
                  <c:v>T4 2016</c:v>
                </c:pt>
                <c:pt idx="5">
                  <c:v>T4 2017</c:v>
                </c:pt>
                <c:pt idx="6">
                  <c:v>T4 2018</c:v>
                </c:pt>
                <c:pt idx="7">
                  <c:v>T4 2019</c:v>
                </c:pt>
                <c:pt idx="8">
                  <c:v>T4 2020</c:v>
                </c:pt>
                <c:pt idx="9">
                  <c:v>T4 2021</c:v>
                </c:pt>
                <c:pt idx="10">
                  <c:v>T4 2022</c:v>
                </c:pt>
              </c:strCache>
            </c:strRef>
          </c:cat>
          <c:val>
            <c:numRef>
              <c:f>'GRAPHIQUES ANN (données)'!$BC$3:$BC$13</c:f>
              <c:numCache>
                <c:formatCode>0.0</c:formatCode>
                <c:ptCount val="11"/>
                <c:pt idx="0">
                  <c:v>18.147859922178977</c:v>
                </c:pt>
                <c:pt idx="1">
                  <c:v>19.062047161111863</c:v>
                </c:pt>
                <c:pt idx="2">
                  <c:v>13.044921442797076</c:v>
                </c:pt>
                <c:pt idx="3">
                  <c:v>15.709112263873948</c:v>
                </c:pt>
                <c:pt idx="4">
                  <c:v>1.9962781255286943</c:v>
                </c:pt>
                <c:pt idx="5">
                  <c:v>8.6249792668767533</c:v>
                </c:pt>
                <c:pt idx="6">
                  <c:v>4.0082455336692524</c:v>
                </c:pt>
                <c:pt idx="7">
                  <c:v>-2.202158114952657</c:v>
                </c:pt>
                <c:pt idx="8">
                  <c:v>12.241987540343757</c:v>
                </c:pt>
                <c:pt idx="9">
                  <c:v>-6.8342918282733649</c:v>
                </c:pt>
                <c:pt idx="10">
                  <c:v>-17.434682744760256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1-452D-BEC9-6F2857CB6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89952"/>
        <c:axId val="173791488"/>
      </c:barChart>
      <c:catAx>
        <c:axId val="1737899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791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791488"/>
        <c:scaling>
          <c:orientation val="minMax"/>
          <c:max val="21"/>
          <c:min val="-1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7899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506297561856E-2"/>
          <c:y val="0.2480513049076412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RSA!$AT$40:$AT$74</c:f>
              <c:numCache>
                <c:formatCode>0.0</c:formatCode>
                <c:ptCount val="35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85.080304311073547</c:v>
                </c:pt>
                <c:pt idx="31">
                  <c:v>84.277261200338131</c:v>
                </c:pt>
                <c:pt idx="32">
                  <c:v>84.234995773457314</c:v>
                </c:pt>
                <c:pt idx="33">
                  <c:v>85.249366018596788</c:v>
                </c:pt>
                <c:pt idx="34">
                  <c:v>83.093829247675401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8A-43A4-BE06-3ACFE4F7E547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ASS!$AT$40:$AT$73</c:f>
              <c:numCache>
                <c:formatCode>0.0</c:formatCode>
                <c:ptCount val="34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83.963963963963963</c:v>
                </c:pt>
                <c:pt idx="30">
                  <c:v>83.243243243243242</c:v>
                </c:pt>
                <c:pt idx="31">
                  <c:v>80.900900900900893</c:v>
                </c:pt>
                <c:pt idx="32">
                  <c:v>79.099099099099107</c:v>
                </c:pt>
                <c:pt idx="33">
                  <c:v>78.738738738738732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8A-43A4-BE06-3ACFE4F7E547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</c:numCache>
            </c:numRef>
          </c:cat>
          <c:val>
            <c:numRef>
              <c:f>AAH!$AT$40:$AT$74</c:f>
              <c:numCache>
                <c:formatCode>0.0</c:formatCode>
                <c:ptCount val="35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100.64279155188247</c:v>
                </c:pt>
                <c:pt idx="25">
                  <c:v>101.10192837465564</c:v>
                </c:pt>
                <c:pt idx="26">
                  <c:v>102.70890725436179</c:v>
                </c:pt>
                <c:pt idx="27">
                  <c:v>103.12213039485766</c:v>
                </c:pt>
                <c:pt idx="28">
                  <c:v>103.4435261707989</c:v>
                </c:pt>
                <c:pt idx="29">
                  <c:v>103.76492194674012</c:v>
                </c:pt>
                <c:pt idx="30">
                  <c:v>103.53535353535352</c:v>
                </c:pt>
                <c:pt idx="31">
                  <c:v>103.81083562901745</c:v>
                </c:pt>
                <c:pt idx="32">
                  <c:v>105.41781450872361</c:v>
                </c:pt>
                <c:pt idx="33">
                  <c:v>106.74931129476583</c:v>
                </c:pt>
                <c:pt idx="34">
                  <c:v>106.51974288337924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8A-43A4-BE06-3ACFE4F7E547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val>
            <c:numRef>
              <c:f>PA!$AT$40:$AT$74</c:f>
              <c:numCache>
                <c:formatCode>0.0</c:formatCode>
                <c:ptCount val="35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103.9446076374318</c:v>
                </c:pt>
                <c:pt idx="31">
                  <c:v>105.03566932438105</c:v>
                </c:pt>
                <c:pt idx="32">
                  <c:v>105.94488739683871</c:v>
                </c:pt>
                <c:pt idx="33">
                  <c:v>106.64428591411385</c:v>
                </c:pt>
                <c:pt idx="34">
                  <c:v>107.315708490698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8A-43A4-BE06-3ACFE4F7E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  <c:max val="4489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87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7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30279783423298501"/>
          <c:y val="0.76150844352003166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Graph3'!$M$10:$M$53</c:f>
              <c:numCache>
                <c:formatCode>#,##0</c:formatCode>
                <c:ptCount val="44"/>
                <c:pt idx="0">
                  <c:v>1356.4959395755432</c:v>
                </c:pt>
                <c:pt idx="1">
                  <c:v>384.96371331589762</c:v>
                </c:pt>
                <c:pt idx="2">
                  <c:v>-1860.930471157073</c:v>
                </c:pt>
                <c:pt idx="3">
                  <c:v>-999.59611089527607</c:v>
                </c:pt>
                <c:pt idx="4">
                  <c:v>-1406.0025960543426</c:v>
                </c:pt>
                <c:pt idx="5">
                  <c:v>517.9665980602731</c:v>
                </c:pt>
                <c:pt idx="6">
                  <c:v>-83.899470672826283</c:v>
                </c:pt>
                <c:pt idx="7">
                  <c:v>1100.3156731708441</c:v>
                </c:pt>
                <c:pt idx="8">
                  <c:v>-721.33850870042806</c:v>
                </c:pt>
                <c:pt idx="9">
                  <c:v>-262.49373680050485</c:v>
                </c:pt>
                <c:pt idx="10">
                  <c:v>-931.57514005171834</c:v>
                </c:pt>
                <c:pt idx="11">
                  <c:v>579.62052668683464</c:v>
                </c:pt>
                <c:pt idx="12">
                  <c:v>-53.43920447374694</c:v>
                </c:pt>
                <c:pt idx="13">
                  <c:v>-276.3841201189789</c:v>
                </c:pt>
                <c:pt idx="14">
                  <c:v>516.28944439202314</c:v>
                </c:pt>
                <c:pt idx="15">
                  <c:v>2262.4784895185148</c:v>
                </c:pt>
                <c:pt idx="16">
                  <c:v>726.04510554403532</c:v>
                </c:pt>
                <c:pt idx="17">
                  <c:v>909.02122598449932</c:v>
                </c:pt>
                <c:pt idx="18">
                  <c:v>1381.0202159282635</c:v>
                </c:pt>
                <c:pt idx="19">
                  <c:v>136.08155215519946</c:v>
                </c:pt>
                <c:pt idx="20">
                  <c:v>-291.69522035343107</c:v>
                </c:pt>
                <c:pt idx="21">
                  <c:v>2236.849039441382</c:v>
                </c:pt>
                <c:pt idx="22">
                  <c:v>-186.35033073980594</c:v>
                </c:pt>
                <c:pt idx="23">
                  <c:v>1149.2917363628512</c:v>
                </c:pt>
                <c:pt idx="24">
                  <c:v>1105.5969385341159</c:v>
                </c:pt>
                <c:pt idx="25">
                  <c:v>915.7269414816983</c:v>
                </c:pt>
                <c:pt idx="26">
                  <c:v>489.00634507741779</c:v>
                </c:pt>
                <c:pt idx="27">
                  <c:v>-1495.2376997713582</c:v>
                </c:pt>
                <c:pt idx="28">
                  <c:v>983.61524129583267</c:v>
                </c:pt>
                <c:pt idx="29">
                  <c:v>1894.6839289089548</c:v>
                </c:pt>
                <c:pt idx="30">
                  <c:v>609.30897091707448</c:v>
                </c:pt>
                <c:pt idx="31">
                  <c:v>1566.0128877262468</c:v>
                </c:pt>
                <c:pt idx="32">
                  <c:v>-7065.9991936939186</c:v>
                </c:pt>
                <c:pt idx="33">
                  <c:v>-7388.20856391493</c:v>
                </c:pt>
                <c:pt idx="34">
                  <c:v>8707.7184980297461</c:v>
                </c:pt>
                <c:pt idx="35">
                  <c:v>302.36667531362036</c:v>
                </c:pt>
                <c:pt idx="36">
                  <c:v>338.73370830982458</c:v>
                </c:pt>
                <c:pt idx="37">
                  <c:v>6467.540359120525</c:v>
                </c:pt>
                <c:pt idx="38">
                  <c:v>4659.3149653819273</c:v>
                </c:pt>
                <c:pt idx="39">
                  <c:v>5104.8627703473903</c:v>
                </c:pt>
                <c:pt idx="40">
                  <c:v>2978.4991302705021</c:v>
                </c:pt>
                <c:pt idx="41">
                  <c:v>4900.1689783797483</c:v>
                </c:pt>
                <c:pt idx="42">
                  <c:v>-986.35357643984025</c:v>
                </c:pt>
                <c:pt idx="43">
                  <c:v>1200.7790160784498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3-4952-8EE7-478C82A7A5C4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Graph3'!$N$10:$N$53</c:f>
              <c:numCache>
                <c:formatCode>#,##0</c:formatCode>
                <c:ptCount val="44"/>
                <c:pt idx="0">
                  <c:v>-209.36742704258268</c:v>
                </c:pt>
                <c:pt idx="1">
                  <c:v>-123.14434804943539</c:v>
                </c:pt>
                <c:pt idx="2">
                  <c:v>-350.62257844628039</c:v>
                </c:pt>
                <c:pt idx="3">
                  <c:v>-136.56765691486817</c:v>
                </c:pt>
                <c:pt idx="4">
                  <c:v>460.91151942411307</c:v>
                </c:pt>
                <c:pt idx="5">
                  <c:v>172.77883451978414</c:v>
                </c:pt>
                <c:pt idx="6">
                  <c:v>-505.38013553996188</c:v>
                </c:pt>
                <c:pt idx="7">
                  <c:v>-17.474348978837952</c:v>
                </c:pt>
                <c:pt idx="8">
                  <c:v>-101.21427152957676</c:v>
                </c:pt>
                <c:pt idx="9">
                  <c:v>-81.118689217193605</c:v>
                </c:pt>
                <c:pt idx="10">
                  <c:v>30.72115292932358</c:v>
                </c:pt>
                <c:pt idx="11">
                  <c:v>105.91950181461925</c:v>
                </c:pt>
                <c:pt idx="12">
                  <c:v>-187.69363740364406</c:v>
                </c:pt>
                <c:pt idx="13">
                  <c:v>697.56434365190216</c:v>
                </c:pt>
                <c:pt idx="14">
                  <c:v>567.63912775719109</c:v>
                </c:pt>
                <c:pt idx="15">
                  <c:v>-47.809885769554057</c:v>
                </c:pt>
                <c:pt idx="16">
                  <c:v>-75.139416021653233</c:v>
                </c:pt>
                <c:pt idx="17">
                  <c:v>5.9827611610171516</c:v>
                </c:pt>
                <c:pt idx="18">
                  <c:v>150.4810038278647</c:v>
                </c:pt>
                <c:pt idx="19">
                  <c:v>496.89744838046863</c:v>
                </c:pt>
                <c:pt idx="20">
                  <c:v>360.81363108765072</c:v>
                </c:pt>
                <c:pt idx="21">
                  <c:v>54.727674220291192</c:v>
                </c:pt>
                <c:pt idx="22">
                  <c:v>33.005545112574509</c:v>
                </c:pt>
                <c:pt idx="23">
                  <c:v>487.38383099217845</c:v>
                </c:pt>
                <c:pt idx="24">
                  <c:v>499.35505471683973</c:v>
                </c:pt>
                <c:pt idx="25">
                  <c:v>62.627599519828436</c:v>
                </c:pt>
                <c:pt idx="26">
                  <c:v>-399.01260928545162</c:v>
                </c:pt>
                <c:pt idx="27">
                  <c:v>-258.27871300592506</c:v>
                </c:pt>
                <c:pt idx="28">
                  <c:v>695.84177694925802</c:v>
                </c:pt>
                <c:pt idx="29">
                  <c:v>8.1188905453509506</c:v>
                </c:pt>
                <c:pt idx="30">
                  <c:v>-17.206124549276865</c:v>
                </c:pt>
                <c:pt idx="31">
                  <c:v>-268.15110355095567</c:v>
                </c:pt>
                <c:pt idx="32">
                  <c:v>-3638.284592489229</c:v>
                </c:pt>
                <c:pt idx="33">
                  <c:v>1027.8627946632105</c:v>
                </c:pt>
                <c:pt idx="34">
                  <c:v>1359.4041315030818</c:v>
                </c:pt>
                <c:pt idx="35">
                  <c:v>426.59851250662632</c:v>
                </c:pt>
                <c:pt idx="36">
                  <c:v>246.34192655507468</c:v>
                </c:pt>
                <c:pt idx="37">
                  <c:v>176.13371471445771</c:v>
                </c:pt>
                <c:pt idx="38">
                  <c:v>227.20975924952745</c:v>
                </c:pt>
                <c:pt idx="39">
                  <c:v>455.98040602400215</c:v>
                </c:pt>
                <c:pt idx="40">
                  <c:v>-253.91437998593028</c:v>
                </c:pt>
                <c:pt idx="41">
                  <c:v>-66.976295916963863</c:v>
                </c:pt>
                <c:pt idx="42">
                  <c:v>-76.725546426159781</c:v>
                </c:pt>
                <c:pt idx="43">
                  <c:v>202.72155672082772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3-4952-8EE7-478C82A7A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Graph3'!$L$10:$L$53</c:f>
              <c:numCache>
                <c:formatCode>#,##0</c:formatCode>
                <c:ptCount val="44"/>
                <c:pt idx="0">
                  <c:v>1147.1285125329741</c:v>
                </c:pt>
                <c:pt idx="1">
                  <c:v>261.81936526647769</c:v>
                </c:pt>
                <c:pt idx="2">
                  <c:v>-2211.5530496033607</c:v>
                </c:pt>
                <c:pt idx="3">
                  <c:v>-1136.1637678101542</c:v>
                </c:pt>
                <c:pt idx="4">
                  <c:v>-945.09107663022587</c:v>
                </c:pt>
                <c:pt idx="5">
                  <c:v>690.74543258006452</c:v>
                </c:pt>
                <c:pt idx="6">
                  <c:v>-589.27960621280363</c:v>
                </c:pt>
                <c:pt idx="7">
                  <c:v>1082.8413241920061</c:v>
                </c:pt>
                <c:pt idx="8">
                  <c:v>-822.55278023000574</c:v>
                </c:pt>
                <c:pt idx="9">
                  <c:v>-343.61242601770209</c:v>
                </c:pt>
                <c:pt idx="10">
                  <c:v>-900.85398712242022</c:v>
                </c:pt>
                <c:pt idx="11">
                  <c:v>685.54002850147663</c:v>
                </c:pt>
                <c:pt idx="12">
                  <c:v>-241.13284187740646</c:v>
                </c:pt>
                <c:pt idx="13">
                  <c:v>421.18022353295237</c:v>
                </c:pt>
                <c:pt idx="14">
                  <c:v>1083.9285721491906</c:v>
                </c:pt>
                <c:pt idx="15">
                  <c:v>2214.6686037489562</c:v>
                </c:pt>
                <c:pt idx="16">
                  <c:v>650.90568952239119</c:v>
                </c:pt>
                <c:pt idx="17">
                  <c:v>915.00398714555195</c:v>
                </c:pt>
                <c:pt idx="18">
                  <c:v>1531.5012197560864</c:v>
                </c:pt>
                <c:pt idx="19">
                  <c:v>632.97900053567719</c:v>
                </c:pt>
                <c:pt idx="20">
                  <c:v>69.118410734226927</c:v>
                </c:pt>
                <c:pt idx="21">
                  <c:v>2291.5767136616632</c:v>
                </c:pt>
                <c:pt idx="22">
                  <c:v>-153.34478562721051</c:v>
                </c:pt>
                <c:pt idx="23">
                  <c:v>1636.6755673550069</c:v>
                </c:pt>
                <c:pt idx="24">
                  <c:v>1604.9519932509866</c:v>
                </c:pt>
                <c:pt idx="25">
                  <c:v>978.35454100149218</c:v>
                </c:pt>
                <c:pt idx="26">
                  <c:v>89.993735791998915</c:v>
                </c:pt>
                <c:pt idx="27">
                  <c:v>-1753.5164127773023</c:v>
                </c:pt>
                <c:pt idx="28">
                  <c:v>1679.4570182450698</c:v>
                </c:pt>
                <c:pt idx="29">
                  <c:v>1902.802819454344</c:v>
                </c:pt>
                <c:pt idx="30">
                  <c:v>592.10284636775032</c:v>
                </c:pt>
                <c:pt idx="31">
                  <c:v>1297.8617841753294</c:v>
                </c:pt>
                <c:pt idx="32">
                  <c:v>-10704.283786183165</c:v>
                </c:pt>
                <c:pt idx="33">
                  <c:v>-6360.3457692516968</c:v>
                </c:pt>
                <c:pt idx="34">
                  <c:v>10067.122629532823</c:v>
                </c:pt>
                <c:pt idx="35">
                  <c:v>728.96518782025669</c:v>
                </c:pt>
                <c:pt idx="36">
                  <c:v>585.07563486485742</c:v>
                </c:pt>
                <c:pt idx="37">
                  <c:v>6643.67407383502</c:v>
                </c:pt>
                <c:pt idx="38">
                  <c:v>4886.5247246314539</c:v>
                </c:pt>
                <c:pt idx="39">
                  <c:v>5560.8431763713597</c:v>
                </c:pt>
                <c:pt idx="40">
                  <c:v>2724.5847502846154</c:v>
                </c:pt>
                <c:pt idx="41">
                  <c:v>4833.1926824627444</c:v>
                </c:pt>
                <c:pt idx="42">
                  <c:v>-1063.07912286598</c:v>
                </c:pt>
                <c:pt idx="43">
                  <c:v>1403.5005727992975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93-4952-8EE7-478C82A7A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8664832"/>
        <c:scaling>
          <c:orientation val="minMax"/>
          <c:max val="12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2'!$AD$10:$AD$53</c:f>
              <c:numCache>
                <c:formatCode>#\ ##0.0</c:formatCode>
                <c:ptCount val="44"/>
                <c:pt idx="0">
                  <c:v>100</c:v>
                </c:pt>
                <c:pt idx="1">
                  <c:v>98.197361294160984</c:v>
                </c:pt>
                <c:pt idx="2">
                  <c:v>96.480598081750216</c:v>
                </c:pt>
                <c:pt idx="3">
                  <c:v>95.044917210751564</c:v>
                </c:pt>
                <c:pt idx="4">
                  <c:v>94.646820665229896</c:v>
                </c:pt>
                <c:pt idx="5">
                  <c:v>94.721346228599614</c:v>
                </c:pt>
                <c:pt idx="6">
                  <c:v>93.612121330706856</c:v>
                </c:pt>
                <c:pt idx="7">
                  <c:v>92.391818835075284</c:v>
                </c:pt>
                <c:pt idx="8">
                  <c:v>91.232126063558496</c:v>
                </c:pt>
                <c:pt idx="9">
                  <c:v>89.763836430467194</c:v>
                </c:pt>
                <c:pt idx="10">
                  <c:v>89.117499787188265</c:v>
                </c:pt>
                <c:pt idx="11">
                  <c:v>87.994465024624276</c:v>
                </c:pt>
                <c:pt idx="12">
                  <c:v>87.279562043759071</c:v>
                </c:pt>
                <c:pt idx="13">
                  <c:v>88.130231803294606</c:v>
                </c:pt>
                <c:pt idx="14">
                  <c:v>88.805912060157553</c:v>
                </c:pt>
                <c:pt idx="15">
                  <c:v>88.909651980658765</c:v>
                </c:pt>
                <c:pt idx="16">
                  <c:v>88.96783836697854</c:v>
                </c:pt>
                <c:pt idx="17">
                  <c:v>88.698309669575821</c:v>
                </c:pt>
                <c:pt idx="18">
                  <c:v>89.390556634602817</c:v>
                </c:pt>
                <c:pt idx="19">
                  <c:v>90.436619338403318</c:v>
                </c:pt>
                <c:pt idx="20">
                  <c:v>91.153756507358736</c:v>
                </c:pt>
                <c:pt idx="21">
                  <c:v>90.527511383590422</c:v>
                </c:pt>
                <c:pt idx="22">
                  <c:v>91.044145463992166</c:v>
                </c:pt>
                <c:pt idx="23">
                  <c:v>92.243687935675212</c:v>
                </c:pt>
                <c:pt idx="24">
                  <c:v>93.230645472881491</c:v>
                </c:pt>
                <c:pt idx="25">
                  <c:v>93.961399477592295</c:v>
                </c:pt>
                <c:pt idx="26">
                  <c:v>94.569103704468304</c:v>
                </c:pt>
                <c:pt idx="27">
                  <c:v>94.448510578821882</c:v>
                </c:pt>
                <c:pt idx="28">
                  <c:v>97.384567146718865</c:v>
                </c:pt>
                <c:pt idx="29">
                  <c:v>98.122110224316501</c:v>
                </c:pt>
                <c:pt idx="30">
                  <c:v>97.45910436898788</c:v>
                </c:pt>
                <c:pt idx="31">
                  <c:v>97.526518161457304</c:v>
                </c:pt>
                <c:pt idx="32">
                  <c:v>89.369888859234109</c:v>
                </c:pt>
                <c:pt idx="33">
                  <c:v>95.15940749197371</c:v>
                </c:pt>
                <c:pt idx="34">
                  <c:v>98.368652650494141</c:v>
                </c:pt>
                <c:pt idx="35">
                  <c:v>99.24999321334468</c:v>
                </c:pt>
                <c:pt idx="36">
                  <c:v>100.32974817186128</c:v>
                </c:pt>
                <c:pt idx="37">
                  <c:v>100.65182144718851</c:v>
                </c:pt>
                <c:pt idx="38">
                  <c:v>101.94533875829097</c:v>
                </c:pt>
                <c:pt idx="39">
                  <c:v>102.58113278631289</c:v>
                </c:pt>
                <c:pt idx="40">
                  <c:v>101.58893479336018</c:v>
                </c:pt>
                <c:pt idx="41">
                  <c:v>100.5109856949684</c:v>
                </c:pt>
                <c:pt idx="42">
                  <c:v>101.0522119211287</c:v>
                </c:pt>
                <c:pt idx="43">
                  <c:v>102.71406744431815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9F-464B-AB1D-28ECD1E37BF1}"/>
            </c:ext>
          </c:extLst>
        </c:ser>
        <c:ser>
          <c:idx val="1"/>
          <c:order val="1"/>
          <c:tx>
            <c:strRef>
              <c:f>'Données graph 1 et 2'!$AC$8:$AC$9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2'!$AC$10:$AC$53</c:f>
              <c:numCache>
                <c:formatCode>#\ ##0.0</c:formatCode>
                <c:ptCount val="44"/>
                <c:pt idx="0">
                  <c:v>100</c:v>
                </c:pt>
                <c:pt idx="1">
                  <c:v>100.05299047246656</c:v>
                </c:pt>
                <c:pt idx="2">
                  <c:v>99.808394312083621</c:v>
                </c:pt>
                <c:pt idx="3">
                  <c:v>98.848820209968679</c:v>
                </c:pt>
                <c:pt idx="4">
                  <c:v>99.443473669131848</c:v>
                </c:pt>
                <c:pt idx="5">
                  <c:v>99.328046039769404</c:v>
                </c:pt>
                <c:pt idx="6">
                  <c:v>98.873821606970665</c:v>
                </c:pt>
                <c:pt idx="7">
                  <c:v>99.168944201724045</c:v>
                </c:pt>
                <c:pt idx="8">
                  <c:v>99.08447124135995</c:v>
                </c:pt>
                <c:pt idx="9">
                  <c:v>98.81094292543662</c:v>
                </c:pt>
                <c:pt idx="10">
                  <c:v>98.726027826624147</c:v>
                </c:pt>
                <c:pt idx="11">
                  <c:v>98.215991233497405</c:v>
                </c:pt>
                <c:pt idx="12">
                  <c:v>97.7136105682725</c:v>
                </c:pt>
                <c:pt idx="13">
                  <c:v>97.631051460274449</c:v>
                </c:pt>
                <c:pt idx="14">
                  <c:v>98.235214357713645</c:v>
                </c:pt>
                <c:pt idx="15">
                  <c:v>98.050671773050169</c:v>
                </c:pt>
                <c:pt idx="16">
                  <c:v>97.969600979068517</c:v>
                </c:pt>
                <c:pt idx="17">
                  <c:v>97.783145286207457</c:v>
                </c:pt>
                <c:pt idx="18">
                  <c:v>98.047849340109451</c:v>
                </c:pt>
                <c:pt idx="19">
                  <c:v>98.242370343425293</c:v>
                </c:pt>
                <c:pt idx="20">
                  <c:v>97.82370300125946</c:v>
                </c:pt>
                <c:pt idx="21">
                  <c:v>98.549144080101925</c:v>
                </c:pt>
                <c:pt idx="22">
                  <c:v>98.563724892885674</c:v>
                </c:pt>
                <c:pt idx="23">
                  <c:v>99.08185726489252</c:v>
                </c:pt>
                <c:pt idx="24">
                  <c:v>99.754360255549685</c:v>
                </c:pt>
                <c:pt idx="25">
                  <c:v>99.393997099049528</c:v>
                </c:pt>
                <c:pt idx="26">
                  <c:v>98.804294820585355</c:v>
                </c:pt>
                <c:pt idx="27">
                  <c:v>98.021543843816445</c:v>
                </c:pt>
                <c:pt idx="28">
                  <c:v>98.478726426576202</c:v>
                </c:pt>
                <c:pt idx="29">
                  <c:v>98.742918484280437</c:v>
                </c:pt>
                <c:pt idx="30">
                  <c:v>98.734109893539639</c:v>
                </c:pt>
                <c:pt idx="31">
                  <c:v>98.895279564691947</c:v>
                </c:pt>
                <c:pt idx="32">
                  <c:v>98.108608918276417</c:v>
                </c:pt>
                <c:pt idx="33">
                  <c:v>97.599499723078225</c:v>
                </c:pt>
                <c:pt idx="34">
                  <c:v>98.905101754389776</c:v>
                </c:pt>
                <c:pt idx="35">
                  <c:v>99.142169034024519</c:v>
                </c:pt>
                <c:pt idx="36">
                  <c:v>99.709950772353423</c:v>
                </c:pt>
                <c:pt idx="37">
                  <c:v>100.23793459348002</c:v>
                </c:pt>
                <c:pt idx="38">
                  <c:v>100.6643266290244</c:v>
                </c:pt>
                <c:pt idx="39">
                  <c:v>101.46602713930189</c:v>
                </c:pt>
                <c:pt idx="40">
                  <c:v>101.72143646463738</c:v>
                </c:pt>
                <c:pt idx="41">
                  <c:v>102.08863976930527</c:v>
                </c:pt>
                <c:pt idx="42">
                  <c:v>103.03112126678251</c:v>
                </c:pt>
                <c:pt idx="43">
                  <c:v>103.99123625131065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9F-464B-AB1D-28ECD1E37BF1}"/>
            </c:ext>
          </c:extLst>
        </c:ser>
        <c:ser>
          <c:idx val="2"/>
          <c:order val="2"/>
          <c:tx>
            <c:strRef>
              <c:f>'Données graph 1 et 2'!$AE$8:$AE$9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2'!$AE$10:$AE$53</c:f>
              <c:numCache>
                <c:formatCode>#\ ##0.0</c:formatCode>
                <c:ptCount val="44"/>
                <c:pt idx="0">
                  <c:v>100</c:v>
                </c:pt>
                <c:pt idx="1">
                  <c:v>100.3281861572258</c:v>
                </c:pt>
                <c:pt idx="2">
                  <c:v>99.968865252840232</c:v>
                </c:pt>
                <c:pt idx="3">
                  <c:v>99.801514339362242</c:v>
                </c:pt>
                <c:pt idx="4">
                  <c:v>99.919121236964415</c:v>
                </c:pt>
                <c:pt idx="5">
                  <c:v>99.829856956096819</c:v>
                </c:pt>
                <c:pt idx="6">
                  <c:v>100.07411496616527</c:v>
                </c:pt>
                <c:pt idx="7">
                  <c:v>100.0181617582945</c:v>
                </c:pt>
                <c:pt idx="8">
                  <c:v>99.874194118953554</c:v>
                </c:pt>
                <c:pt idx="9">
                  <c:v>99.799632121222274</c:v>
                </c:pt>
                <c:pt idx="10">
                  <c:v>99.301423595608455</c:v>
                </c:pt>
                <c:pt idx="11">
                  <c:v>99.5300733471082</c:v>
                </c:pt>
                <c:pt idx="12">
                  <c:v>99.51207060700365</c:v>
                </c:pt>
                <c:pt idx="13">
                  <c:v>99.953664403710434</c:v>
                </c:pt>
                <c:pt idx="14">
                  <c:v>100.31747318776476</c:v>
                </c:pt>
                <c:pt idx="15">
                  <c:v>100.90869869594736</c:v>
                </c:pt>
                <c:pt idx="16">
                  <c:v>101.65194122958255</c:v>
                </c:pt>
                <c:pt idx="17">
                  <c:v>102.04732010588408</c:v>
                </c:pt>
                <c:pt idx="18">
                  <c:v>102.55771418787268</c:v>
                </c:pt>
                <c:pt idx="19">
                  <c:v>102.39406633400525</c:v>
                </c:pt>
                <c:pt idx="20">
                  <c:v>102.34823787262877</c:v>
                </c:pt>
                <c:pt idx="21">
                  <c:v>102.92888772217476</c:v>
                </c:pt>
                <c:pt idx="22">
                  <c:v>103.29619289314958</c:v>
                </c:pt>
                <c:pt idx="23">
                  <c:v>103.80499416451076</c:v>
                </c:pt>
                <c:pt idx="24">
                  <c:v>104.24843294088795</c:v>
                </c:pt>
                <c:pt idx="25">
                  <c:v>104.72409813361614</c:v>
                </c:pt>
                <c:pt idx="26">
                  <c:v>104.48564975061321</c:v>
                </c:pt>
                <c:pt idx="27">
                  <c:v>104.0633051561168</c:v>
                </c:pt>
                <c:pt idx="28">
                  <c:v>104.34532511313313</c:v>
                </c:pt>
                <c:pt idx="29">
                  <c:v>105.03196386726823</c:v>
                </c:pt>
                <c:pt idx="30">
                  <c:v>105.43447266948792</c:v>
                </c:pt>
                <c:pt idx="31">
                  <c:v>105.8442751759155</c:v>
                </c:pt>
                <c:pt idx="32">
                  <c:v>102.23570654192014</c:v>
                </c:pt>
                <c:pt idx="33">
                  <c:v>98.918695393433211</c:v>
                </c:pt>
                <c:pt idx="34">
                  <c:v>102.03611708790572</c:v>
                </c:pt>
                <c:pt idx="35">
                  <c:v>102.03607507145101</c:v>
                </c:pt>
                <c:pt idx="36">
                  <c:v>101.70325159578981</c:v>
                </c:pt>
                <c:pt idx="37">
                  <c:v>104.74462077874117</c:v>
                </c:pt>
                <c:pt idx="38">
                  <c:v>106.52191482847324</c:v>
                </c:pt>
                <c:pt idx="39">
                  <c:v>108.67082949276019</c:v>
                </c:pt>
                <c:pt idx="40">
                  <c:v>109.76829522638434</c:v>
                </c:pt>
                <c:pt idx="41">
                  <c:v>112.1075108564693</c:v>
                </c:pt>
                <c:pt idx="42">
                  <c:v>112.05713811246811</c:v>
                </c:pt>
                <c:pt idx="43">
                  <c:v>111.93988081276365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9F-464B-AB1D-28ECD1E37BF1}"/>
            </c:ext>
          </c:extLst>
        </c:ser>
        <c:ser>
          <c:idx val="3"/>
          <c:order val="3"/>
          <c:tx>
            <c:strRef>
              <c:f>'Données graph 1 et 2'!$AF$8:$AF$9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2'!$AF$10:$AF$53</c:f>
              <c:numCache>
                <c:formatCode>#\ ##0.0</c:formatCode>
                <c:ptCount val="44"/>
                <c:pt idx="0">
                  <c:v>100</c:v>
                </c:pt>
                <c:pt idx="1">
                  <c:v>100.0936025928506</c:v>
                </c:pt>
                <c:pt idx="2">
                  <c:v>99.422690996096378</c:v>
                </c:pt>
                <c:pt idx="3">
                  <c:v>99.331667199559291</c:v>
                </c:pt>
                <c:pt idx="4">
                  <c:v>98.538178352163825</c:v>
                </c:pt>
                <c:pt idx="5">
                  <c:v>99.1843114261777</c:v>
                </c:pt>
                <c:pt idx="6">
                  <c:v>98.708442921824542</c:v>
                </c:pt>
                <c:pt idx="7">
                  <c:v>99.792753786818821</c:v>
                </c:pt>
                <c:pt idx="8">
                  <c:v>99.656467198379346</c:v>
                </c:pt>
                <c:pt idx="9">
                  <c:v>99.914232543934077</c:v>
                </c:pt>
                <c:pt idx="10">
                  <c:v>100.15565138491915</c:v>
                </c:pt>
                <c:pt idx="11">
                  <c:v>100.65805778889778</c:v>
                </c:pt>
                <c:pt idx="12">
                  <c:v>100.75380581817241</c:v>
                </c:pt>
                <c:pt idx="13">
                  <c:v>100.23122078137156</c:v>
                </c:pt>
                <c:pt idx="14">
                  <c:v>100.19022031210054</c:v>
                </c:pt>
                <c:pt idx="15">
                  <c:v>100.95013427999618</c:v>
                </c:pt>
                <c:pt idx="16">
                  <c:v>100.24775478378653</c:v>
                </c:pt>
                <c:pt idx="17">
                  <c:v>100.37243431375784</c:v>
                </c:pt>
                <c:pt idx="18">
                  <c:v>100.54460428929221</c:v>
                </c:pt>
                <c:pt idx="19">
                  <c:v>101.02793301205996</c:v>
                </c:pt>
                <c:pt idx="20">
                  <c:v>101.06530412514954</c:v>
                </c:pt>
                <c:pt idx="21">
                  <c:v>101.8296048126392</c:v>
                </c:pt>
                <c:pt idx="22">
                  <c:v>101.02454747566343</c:v>
                </c:pt>
                <c:pt idx="23">
                  <c:v>101.03515596237172</c:v>
                </c:pt>
                <c:pt idx="24">
                  <c:v>101.17185221957558</c:v>
                </c:pt>
                <c:pt idx="25">
                  <c:v>101.06088883837454</c:v>
                </c:pt>
                <c:pt idx="26">
                  <c:v>101.51288060325081</c:v>
                </c:pt>
                <c:pt idx="27">
                  <c:v>101.07193471636127</c:v>
                </c:pt>
                <c:pt idx="28">
                  <c:v>101.18551641495503</c:v>
                </c:pt>
                <c:pt idx="29">
                  <c:v>101.30273074844192</c:v>
                </c:pt>
                <c:pt idx="30">
                  <c:v>101.24972012253701</c:v>
                </c:pt>
                <c:pt idx="31">
                  <c:v>101.53998232383749</c:v>
                </c:pt>
                <c:pt idx="32">
                  <c:v>101.08582337390428</c:v>
                </c:pt>
                <c:pt idx="33">
                  <c:v>100.45650008026345</c:v>
                </c:pt>
                <c:pt idx="34">
                  <c:v>102.1832784532926</c:v>
                </c:pt>
                <c:pt idx="35">
                  <c:v>102.46459816403267</c:v>
                </c:pt>
                <c:pt idx="36">
                  <c:v>103.0589252738253</c:v>
                </c:pt>
                <c:pt idx="37">
                  <c:v>103.0277051904052</c:v>
                </c:pt>
                <c:pt idx="38">
                  <c:v>103.50637548119892</c:v>
                </c:pt>
                <c:pt idx="39">
                  <c:v>103.95826793727221</c:v>
                </c:pt>
                <c:pt idx="40">
                  <c:v>104.38228604976125</c:v>
                </c:pt>
                <c:pt idx="41">
                  <c:v>104.41975554808234</c:v>
                </c:pt>
                <c:pt idx="42">
                  <c:v>103.35183368627166</c:v>
                </c:pt>
                <c:pt idx="43">
                  <c:v>104.0057772945344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9F-464B-AB1D-28ECD1E37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8610432"/>
        <c:scaling>
          <c:orientation val="minMax"/>
          <c:max val="115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E0-4D6C-97E8-F9352C00DD05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0-4D6C-97E8-F9352C00DD05}"/>
                </c:ext>
              </c:extLst>
            </c:dLbl>
            <c:dLbl>
              <c:idx val="2"/>
              <c:layout>
                <c:manualLayout>
                  <c:x val="5.5561980622900915E-3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0-4D6C-97E8-F9352C00DD0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annuel'!$BH$56:$BL$56</c:f>
              <c:numCache>
                <c:formatCode>#,##0</c:formatCode>
                <c:ptCount val="5"/>
                <c:pt idx="0">
                  <c:v>8090</c:v>
                </c:pt>
                <c:pt idx="1">
                  <c:v>6830</c:v>
                </c:pt>
                <c:pt idx="2">
                  <c:v>130</c:v>
                </c:pt>
                <c:pt idx="3">
                  <c:v>740</c:v>
                </c:pt>
                <c:pt idx="4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E0-4D6C-97E8-F9352C00DD05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E0-4D6C-97E8-F9352C00DD05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E0-4D6C-97E8-F9352C00DD05}"/>
                </c:ext>
              </c:extLst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E0-4D6C-97E8-F9352C00DD05}"/>
                </c:ext>
              </c:extLst>
            </c:dLbl>
            <c:dLbl>
              <c:idx val="2"/>
              <c:layout>
                <c:manualLayout>
                  <c:x val="5.5561980622900915E-3"/>
                  <c:y val="-1.4375855065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E0-4D6C-97E8-F9352C00DD05}"/>
                </c:ext>
              </c:extLst>
            </c:dLbl>
            <c:dLbl>
              <c:idx val="3"/>
              <c:layout>
                <c:manualLayout>
                  <c:x val="0"/>
                  <c:y val="-1.752433010290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E0-4D6C-97E8-F9352C00DD05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E0-4D6C-97E8-F9352C00DD0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annuel'!$BN$56:$BR$56</c:f>
              <c:numCache>
                <c:formatCode>#,##0</c:formatCode>
                <c:ptCount val="5"/>
                <c:pt idx="0">
                  <c:v>-190</c:v>
                </c:pt>
                <c:pt idx="1">
                  <c:v>80</c:v>
                </c:pt>
                <c:pt idx="2">
                  <c:v>-70</c:v>
                </c:pt>
                <c:pt idx="3">
                  <c:v>50</c:v>
                </c:pt>
                <c:pt idx="4">
                  <c:v>-270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E0-4D6C-97E8-F9352C00DD05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3590495794097149E-3"/>
                  <c:y val="0.170722375105468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E0-4D6C-97E8-F9352C00DD05}"/>
                </c:ext>
              </c:extLst>
            </c:dLbl>
            <c:dLbl>
              <c:idx val="1"/>
              <c:layout>
                <c:manualLayout>
                  <c:x val="1.7054431665186548E-3"/>
                  <c:y val="0.110972254932400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E0-4D6C-97E8-F9352C00DD05}"/>
                </c:ext>
              </c:extLst>
            </c:dLbl>
            <c:dLbl>
              <c:idx val="2"/>
              <c:layout>
                <c:manualLayout>
                  <c:x val="3.511485962718895E-3"/>
                  <c:y val="-2.36394982411943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E0-4D6C-97E8-F9352C00DD05}"/>
                </c:ext>
              </c:extLst>
            </c:dLbl>
            <c:dLbl>
              <c:idx val="3"/>
              <c:layout>
                <c:manualLayout>
                  <c:x val="-1.733247786388982E-3"/>
                  <c:y val="-4.2472073759270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E0-4D6C-97E8-F9352C00DD05}"/>
                </c:ext>
              </c:extLst>
            </c:dLbl>
            <c:dLbl>
              <c:idx val="4"/>
              <c:layout>
                <c:manualLayout>
                  <c:x val="-1.6330673218311999E-3"/>
                  <c:y val="-2.4998355650515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E0-4D6C-97E8-F9352C00DD0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annuel'!$BB$56:$BF$56</c:f>
              <c:numCache>
                <c:formatCode>#,##0</c:formatCode>
                <c:ptCount val="5"/>
                <c:pt idx="0">
                  <c:v>7900</c:v>
                </c:pt>
                <c:pt idx="1">
                  <c:v>6910</c:v>
                </c:pt>
                <c:pt idx="2">
                  <c:v>60</c:v>
                </c:pt>
                <c:pt idx="3">
                  <c:v>780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DE0-4D6C-97E8-F9352C00D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317184"/>
        <c:axId val="134318720"/>
      </c:barChart>
      <c:catAx>
        <c:axId val="13431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34318720"/>
        <c:crosses val="autoZero"/>
        <c:auto val="1"/>
        <c:lblAlgn val="ctr"/>
        <c:lblOffset val="100"/>
        <c:noMultiLvlLbl val="0"/>
      </c:catAx>
      <c:valAx>
        <c:axId val="134318720"/>
        <c:scaling>
          <c:orientation val="minMax"/>
          <c:max val="9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4317184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9710607540807732"/>
          <c:y val="0.15522658855134153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GRAPHIQUE_stocks_bénéf'!$AJ$3:$AJ$54</c:f>
              <c:numCache>
                <c:formatCode>#,##0</c:formatCode>
                <c:ptCount val="52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2777</c:v>
                </c:pt>
                <c:pt idx="17">
                  <c:v>2932</c:v>
                </c:pt>
                <c:pt idx="18">
                  <c:v>2849</c:v>
                </c:pt>
                <c:pt idx="19">
                  <c:v>2852</c:v>
                </c:pt>
                <c:pt idx="20">
                  <c:v>2924</c:v>
                </c:pt>
                <c:pt idx="21">
                  <c:v>2953</c:v>
                </c:pt>
                <c:pt idx="22">
                  <c:v>2896</c:v>
                </c:pt>
                <c:pt idx="23">
                  <c:v>2897</c:v>
                </c:pt>
                <c:pt idx="24">
                  <c:v>3021</c:v>
                </c:pt>
                <c:pt idx="25">
                  <c:v>3038</c:v>
                </c:pt>
                <c:pt idx="26">
                  <c:v>2899</c:v>
                </c:pt>
                <c:pt idx="27">
                  <c:v>2940</c:v>
                </c:pt>
                <c:pt idx="28">
                  <c:v>3092</c:v>
                </c:pt>
                <c:pt idx="29">
                  <c:v>2981</c:v>
                </c:pt>
                <c:pt idx="30">
                  <c:v>2009</c:v>
                </c:pt>
                <c:pt idx="31">
                  <c:v>1770</c:v>
                </c:pt>
                <c:pt idx="32">
                  <c:v>1522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1323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1022</c:v>
                </c:pt>
                <c:pt idx="45">
                  <c:v>1039</c:v>
                </c:pt>
                <c:pt idx="46">
                  <c:v>1054</c:v>
                </c:pt>
                <c:pt idx="47">
                  <c:v>1089</c:v>
                </c:pt>
                <c:pt idx="48">
                  <c:v>1089</c:v>
                </c:pt>
                <c:pt idx="49">
                  <c:v>961</c:v>
                </c:pt>
                <c:pt idx="50">
                  <c:v>703</c:v>
                </c:pt>
                <c:pt idx="5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8-4E9B-A209-D1BAFEB2D2FD}"/>
            </c:ext>
          </c:extLst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GRAPHIQUE_stocks_bénéf'!$AM$3:$AM$54</c:f>
              <c:numCache>
                <c:formatCode>#,##0</c:formatCode>
                <c:ptCount val="52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740</c:v>
                </c:pt>
                <c:pt idx="24">
                  <c:v>869</c:v>
                </c:pt>
                <c:pt idx="25">
                  <c:v>706</c:v>
                </c:pt>
                <c:pt idx="26">
                  <c:v>478</c:v>
                </c:pt>
                <c:pt idx="27">
                  <c:v>346</c:v>
                </c:pt>
                <c:pt idx="28">
                  <c:v>265</c:v>
                </c:pt>
                <c:pt idx="29">
                  <c:v>265</c:v>
                </c:pt>
                <c:pt idx="30">
                  <c:v>199</c:v>
                </c:pt>
                <c:pt idx="31">
                  <c:v>128</c:v>
                </c:pt>
                <c:pt idx="32">
                  <c:v>69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104</c:v>
                </c:pt>
                <c:pt idx="45">
                  <c:v>268</c:v>
                </c:pt>
                <c:pt idx="46">
                  <c:v>356</c:v>
                </c:pt>
                <c:pt idx="47">
                  <c:v>473</c:v>
                </c:pt>
                <c:pt idx="48">
                  <c:v>534</c:v>
                </c:pt>
                <c:pt idx="49">
                  <c:v>438</c:v>
                </c:pt>
                <c:pt idx="50">
                  <c:v>324</c:v>
                </c:pt>
                <c:pt idx="51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8-4E9B-A209-D1BAFEB2D2FD}"/>
            </c:ext>
          </c:extLst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GRAPHIQUE_stocks_bénéf'!$AP$3:$AP$54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1321</c:v>
                </c:pt>
                <c:pt idx="22">
                  <c:v>1336</c:v>
                </c:pt>
                <c:pt idx="23">
                  <c:v>1351</c:v>
                </c:pt>
                <c:pt idx="24">
                  <c:v>1365</c:v>
                </c:pt>
                <c:pt idx="25">
                  <c:v>1339</c:v>
                </c:pt>
                <c:pt idx="26">
                  <c:v>1212</c:v>
                </c:pt>
                <c:pt idx="27">
                  <c:v>1091</c:v>
                </c:pt>
                <c:pt idx="28">
                  <c:v>1023</c:v>
                </c:pt>
                <c:pt idx="29">
                  <c:v>938</c:v>
                </c:pt>
                <c:pt idx="30">
                  <c:v>737</c:v>
                </c:pt>
                <c:pt idx="31">
                  <c:v>585</c:v>
                </c:pt>
                <c:pt idx="32">
                  <c:v>458</c:v>
                </c:pt>
                <c:pt idx="33">
                  <c:v>329</c:v>
                </c:pt>
                <c:pt idx="34">
                  <c:v>235</c:v>
                </c:pt>
                <c:pt idx="35">
                  <c:v>189</c:v>
                </c:pt>
                <c:pt idx="36">
                  <c:v>151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8-4E9B-A209-D1BAFEB2D2FD}"/>
            </c:ext>
          </c:extLst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GRAPHIQUE_stocks_bénéf'!$AH$3:$AI$54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GRAPHIQUE_stocks_bénéf'!$AQ$3:$AQ$54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404</c:v>
                </c:pt>
                <c:pt idx="31">
                  <c:v>551</c:v>
                </c:pt>
                <c:pt idx="32">
                  <c:v>513</c:v>
                </c:pt>
                <c:pt idx="33">
                  <c:v>411</c:v>
                </c:pt>
                <c:pt idx="34">
                  <c:v>429</c:v>
                </c:pt>
                <c:pt idx="35">
                  <c:v>426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414</c:v>
                </c:pt>
                <c:pt idx="48">
                  <c:v>445</c:v>
                </c:pt>
                <c:pt idx="49">
                  <c:v>441</c:v>
                </c:pt>
                <c:pt idx="50">
                  <c:v>416</c:v>
                </c:pt>
                <c:pt idx="51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68-4E9B-A209-D1BAFEB2D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970272"/>
        <c:axId val="1"/>
      </c:areaChart>
      <c:catAx>
        <c:axId val="4069702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06970272"/>
        <c:crosses val="autoZero"/>
        <c:crossBetween val="between"/>
        <c:majorUnit val="1000"/>
      </c:valAx>
    </c:plotArea>
    <c:legend>
      <c:legendPos val="t"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600" b="1" i="0" baseline="0" dirty="0">
                <a:effectLst/>
              </a:rPr>
              <a:t>Stock de bénéficiaires de contrats d'apprentissage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 dirty="0">
                <a:effectLst/>
              </a:rPr>
              <a:t>(données brutes, en nombre)</a:t>
            </a:r>
            <a:endParaRPr lang="fr-FR" sz="1200" b="0" dirty="0">
              <a:effectLst/>
            </a:endParaRPr>
          </a:p>
        </c:rich>
      </c:tx>
      <c:layout>
        <c:manualLayout>
          <c:xMode val="edge"/>
          <c:yMode val="edge"/>
          <c:x val="0.13407849454484105"/>
          <c:y val="1.37598184913035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à masquer'!$A$2:$B$21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à masquer'!$L$2:$L$21</c:f>
              <c:numCache>
                <c:formatCode>#,##0</c:formatCode>
                <c:ptCount val="20"/>
                <c:pt idx="0">
                  <c:v>5292</c:v>
                </c:pt>
                <c:pt idx="1">
                  <c:v>4996</c:v>
                </c:pt>
                <c:pt idx="2">
                  <c:v>5072</c:v>
                </c:pt>
                <c:pt idx="3">
                  <c:v>5355</c:v>
                </c:pt>
                <c:pt idx="4">
                  <c:v>5174</c:v>
                </c:pt>
                <c:pt idx="5">
                  <c:v>4909</c:v>
                </c:pt>
                <c:pt idx="6">
                  <c:v>5493</c:v>
                </c:pt>
                <c:pt idx="7">
                  <c:v>5988</c:v>
                </c:pt>
                <c:pt idx="8">
                  <c:v>5882</c:v>
                </c:pt>
                <c:pt idx="9">
                  <c:v>5705</c:v>
                </c:pt>
                <c:pt idx="10">
                  <c:v>7652</c:v>
                </c:pt>
                <c:pt idx="11">
                  <c:v>9181</c:v>
                </c:pt>
                <c:pt idx="12">
                  <c:v>9642</c:v>
                </c:pt>
                <c:pt idx="13">
                  <c:v>9248</c:v>
                </c:pt>
                <c:pt idx="14">
                  <c:v>11183</c:v>
                </c:pt>
                <c:pt idx="15">
                  <c:v>12472</c:v>
                </c:pt>
                <c:pt idx="16">
                  <c:v>12328</c:v>
                </c:pt>
                <c:pt idx="17">
                  <c:v>11770</c:v>
                </c:pt>
                <c:pt idx="18">
                  <c:v>12958</c:v>
                </c:pt>
                <c:pt idx="19">
                  <c:v>13972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B-4717-B77B-F81C0FDCEB4E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à masquer'!$A$2:$B$21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à masquer'!$M$2:$M$21</c:f>
              <c:numCache>
                <c:formatCode>#,##0</c:formatCode>
                <c:ptCount val="20"/>
                <c:pt idx="0">
                  <c:v>250</c:v>
                </c:pt>
                <c:pt idx="1">
                  <c:v>248</c:v>
                </c:pt>
                <c:pt idx="2">
                  <c:v>221</c:v>
                </c:pt>
                <c:pt idx="3">
                  <c:v>251</c:v>
                </c:pt>
                <c:pt idx="4">
                  <c:v>245</c:v>
                </c:pt>
                <c:pt idx="5">
                  <c:v>243</c:v>
                </c:pt>
                <c:pt idx="6">
                  <c:v>225</c:v>
                </c:pt>
                <c:pt idx="7">
                  <c:v>246</c:v>
                </c:pt>
                <c:pt idx="8">
                  <c:v>246</c:v>
                </c:pt>
                <c:pt idx="9">
                  <c:v>243</c:v>
                </c:pt>
                <c:pt idx="10">
                  <c:v>218</c:v>
                </c:pt>
                <c:pt idx="11">
                  <c:v>278</c:v>
                </c:pt>
                <c:pt idx="12">
                  <c:v>281</c:v>
                </c:pt>
                <c:pt idx="13">
                  <c:v>270</c:v>
                </c:pt>
                <c:pt idx="14">
                  <c:v>272</c:v>
                </c:pt>
                <c:pt idx="15">
                  <c:v>326</c:v>
                </c:pt>
                <c:pt idx="16">
                  <c:v>329</c:v>
                </c:pt>
                <c:pt idx="17">
                  <c:v>321</c:v>
                </c:pt>
                <c:pt idx="18">
                  <c:v>317</c:v>
                </c:pt>
                <c:pt idx="19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7B-4717-B77B-F81C0FDCE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02560"/>
        <c:axId val="36804096"/>
      </c:areaChart>
      <c:catAx>
        <c:axId val="368025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6804096"/>
        <c:crossesAt val="100"/>
        <c:auto val="0"/>
        <c:lblAlgn val="ctr"/>
        <c:lblOffset val="100"/>
        <c:noMultiLvlLbl val="0"/>
      </c:catAx>
      <c:valAx>
        <c:axId val="36804096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6802560"/>
        <c:crosses val="autoZero"/>
        <c:crossBetween val="between"/>
        <c:majorUnit val="3000"/>
      </c:valAx>
    </c:plotArea>
    <c:legend>
      <c:legendPos val="t"/>
      <c:layout>
        <c:manualLayout>
          <c:xMode val="edge"/>
          <c:yMode val="edge"/>
          <c:x val="0.3796307237764992"/>
          <c:y val="0.11487178420863851"/>
          <c:w val="0.21867765227232602"/>
          <c:h val="3.98083325969091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Données!$C$132:$C$172</c:f>
              <c:numCache>
                <c:formatCode>#\ ##0.0</c:formatCode>
                <c:ptCount val="41"/>
                <c:pt idx="0">
                  <c:v>11.2</c:v>
                </c:pt>
                <c:pt idx="1">
                  <c:v>11.3</c:v>
                </c:pt>
                <c:pt idx="2">
                  <c:v>11.5</c:v>
                </c:pt>
                <c:pt idx="3">
                  <c:v>11.3</c:v>
                </c:pt>
                <c:pt idx="4">
                  <c:v>11.2</c:v>
                </c:pt>
                <c:pt idx="5">
                  <c:v>11.2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11.4</c:v>
                </c:pt>
                <c:pt idx="10">
                  <c:v>11.7</c:v>
                </c:pt>
                <c:pt idx="11">
                  <c:v>11.5</c:v>
                </c:pt>
                <c:pt idx="12">
                  <c:v>11.4</c:v>
                </c:pt>
                <c:pt idx="13">
                  <c:v>11.3</c:v>
                </c:pt>
                <c:pt idx="14">
                  <c:v>11.1</c:v>
                </c:pt>
                <c:pt idx="15">
                  <c:v>11.1</c:v>
                </c:pt>
                <c:pt idx="16">
                  <c:v>11.4</c:v>
                </c:pt>
                <c:pt idx="17">
                  <c:v>10.9</c:v>
                </c:pt>
                <c:pt idx="18">
                  <c:v>10.8</c:v>
                </c:pt>
                <c:pt idx="19">
                  <c:v>10.8</c:v>
                </c:pt>
                <c:pt idx="20">
                  <c:v>10.4</c:v>
                </c:pt>
                <c:pt idx="21">
                  <c:v>10.6</c:v>
                </c:pt>
                <c:pt idx="22">
                  <c:v>10.4</c:v>
                </c:pt>
                <c:pt idx="23">
                  <c:v>10.199999999999999</c:v>
                </c:pt>
                <c:pt idx="24">
                  <c:v>10.1</c:v>
                </c:pt>
                <c:pt idx="25">
                  <c:v>10.1</c:v>
                </c:pt>
                <c:pt idx="26">
                  <c:v>9.6</c:v>
                </c:pt>
                <c:pt idx="27">
                  <c:v>9.5</c:v>
                </c:pt>
                <c:pt idx="28">
                  <c:v>9.3000000000000007</c:v>
                </c:pt>
                <c:pt idx="29">
                  <c:v>8.9</c:v>
                </c:pt>
                <c:pt idx="30">
                  <c:v>8.1999999999999993</c:v>
                </c:pt>
                <c:pt idx="31">
                  <c:v>10.1</c:v>
                </c:pt>
                <c:pt idx="32">
                  <c:v>9.1</c:v>
                </c:pt>
                <c:pt idx="33">
                  <c:v>9.3000000000000007</c:v>
                </c:pt>
                <c:pt idx="34">
                  <c:v>9</c:v>
                </c:pt>
                <c:pt idx="35">
                  <c:v>8.9</c:v>
                </c:pt>
                <c:pt idx="36">
                  <c:v>8.4</c:v>
                </c:pt>
                <c:pt idx="37">
                  <c:v>8.3000000000000007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64-4457-9549-4124E92141B5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Données!$B$132:$B$172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10</c:v>
                </c:pt>
                <c:pt idx="2">
                  <c:v>10.1</c:v>
                </c:pt>
                <c:pt idx="3">
                  <c:v>9.9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9.8000000000000007</c:v>
                </c:pt>
                <c:pt idx="7">
                  <c:v>9.9</c:v>
                </c:pt>
                <c:pt idx="8">
                  <c:v>10.1</c:v>
                </c:pt>
                <c:pt idx="9">
                  <c:v>10</c:v>
                </c:pt>
                <c:pt idx="10">
                  <c:v>10.199999999999999</c:v>
                </c:pt>
                <c:pt idx="11">
                  <c:v>10</c:v>
                </c:pt>
                <c:pt idx="12">
                  <c:v>9.9</c:v>
                </c:pt>
                <c:pt idx="13">
                  <c:v>9.9</c:v>
                </c:pt>
                <c:pt idx="14">
                  <c:v>9.6999999999999993</c:v>
                </c:pt>
                <c:pt idx="15">
                  <c:v>9.6</c:v>
                </c:pt>
                <c:pt idx="16">
                  <c:v>9.8000000000000007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9.1999999999999993</c:v>
                </c:pt>
                <c:pt idx="20">
                  <c:v>8.6999999999999993</c:v>
                </c:pt>
                <c:pt idx="21">
                  <c:v>8.9</c:v>
                </c:pt>
                <c:pt idx="22">
                  <c:v>8.8000000000000007</c:v>
                </c:pt>
                <c:pt idx="23">
                  <c:v>8.6</c:v>
                </c:pt>
                <c:pt idx="24">
                  <c:v>8.5</c:v>
                </c:pt>
                <c:pt idx="25">
                  <c:v>8.4</c:v>
                </c:pt>
                <c:pt idx="26">
                  <c:v>8.1</c:v>
                </c:pt>
                <c:pt idx="27">
                  <c:v>8.1</c:v>
                </c:pt>
                <c:pt idx="28">
                  <c:v>8</c:v>
                </c:pt>
                <c:pt idx="29">
                  <c:v>7.6</c:v>
                </c:pt>
                <c:pt idx="30">
                  <c:v>7</c:v>
                </c:pt>
                <c:pt idx="31">
                  <c:v>8.8000000000000007</c:v>
                </c:pt>
                <c:pt idx="32">
                  <c:v>7.9</c:v>
                </c:pt>
                <c:pt idx="33">
                  <c:v>8</c:v>
                </c:pt>
                <c:pt idx="34">
                  <c:v>7.7</c:v>
                </c:pt>
                <c:pt idx="35">
                  <c:v>7.8</c:v>
                </c:pt>
                <c:pt idx="36">
                  <c:v>7.3</c:v>
                </c:pt>
                <c:pt idx="37">
                  <c:v>7.1</c:v>
                </c:pt>
                <c:pt idx="38">
                  <c:v>7.2</c:v>
                </c:pt>
                <c:pt idx="39">
                  <c:v>7.1</c:v>
                </c:pt>
                <c:pt idx="4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64-4457-9549-4124E92141B5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trim'!$B$124:$C$300</c:f>
              <c:multiLvlStrCache>
                <c:ptCount val="61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  <c:pt idx="57">
                    <c:v>T1</c:v>
                  </c:pt>
                  <c:pt idx="58">
                    <c:v>T2</c:v>
                  </c:pt>
                  <c:pt idx="59">
                    <c:v>T3</c:v>
                  </c:pt>
                  <c:pt idx="60">
                    <c:v>T4</c:v>
                  </c:pt>
                </c:lvl>
                <c:lvl>
                  <c:pt idx="1">
                    <c:v>2013</c:v>
                  </c:pt>
                  <c:pt idx="5">
                    <c:v>2014</c:v>
                  </c:pt>
                  <c:pt idx="9">
                    <c:v>2015</c:v>
                  </c:pt>
                  <c:pt idx="13">
                    <c:v>2016</c:v>
                  </c:pt>
                  <c:pt idx="17">
                    <c:v>2017</c:v>
                  </c:pt>
                  <c:pt idx="21">
                    <c:v>2018</c:v>
                  </c:pt>
                  <c:pt idx="25">
                    <c:v>2019</c:v>
                  </c:pt>
                  <c:pt idx="29">
                    <c:v>2020</c:v>
                  </c:pt>
                  <c:pt idx="33">
                    <c:v>2021</c:v>
                  </c:pt>
                  <c:pt idx="37">
                    <c:v>2022</c:v>
                  </c:pt>
                  <c:pt idx="41">
                    <c:v>2023</c:v>
                  </c:pt>
                  <c:pt idx="45">
                    <c:v>2024</c:v>
                  </c:pt>
                  <c:pt idx="49">
                    <c:v>2025</c:v>
                  </c:pt>
                  <c:pt idx="53">
                    <c:v>2026</c:v>
                  </c:pt>
                  <c:pt idx="57">
                    <c:v>2027</c:v>
                  </c:pt>
                </c:lvl>
              </c:multiLvlStrCache>
            </c:multiLvlStrRef>
          </c:cat>
          <c:val>
            <c:numRef>
              <c:f>Données!$F$132:$F$172</c:f>
              <c:numCache>
                <c:formatCode>#\ ##0.0</c:formatCode>
                <c:ptCount val="41"/>
                <c:pt idx="0">
                  <c:v>9.6999999999999993</c:v>
                </c:pt>
                <c:pt idx="1">
                  <c:v>9.9</c:v>
                </c:pt>
                <c:pt idx="2">
                  <c:v>10.199999999999999</c:v>
                </c:pt>
                <c:pt idx="3">
                  <c:v>10.1</c:v>
                </c:pt>
                <c:pt idx="4">
                  <c:v>10</c:v>
                </c:pt>
                <c:pt idx="5">
                  <c:v>10.1</c:v>
                </c:pt>
                <c:pt idx="6">
                  <c:v>10.199999999999999</c:v>
                </c:pt>
                <c:pt idx="7">
                  <c:v>10.4</c:v>
                </c:pt>
                <c:pt idx="8">
                  <c:v>10.6</c:v>
                </c:pt>
                <c:pt idx="9">
                  <c:v>10.4</c:v>
                </c:pt>
                <c:pt idx="10">
                  <c:v>10.8</c:v>
                </c:pt>
                <c:pt idx="11">
                  <c:v>10.5</c:v>
                </c:pt>
                <c:pt idx="12">
                  <c:v>10.4</c:v>
                </c:pt>
                <c:pt idx="13">
                  <c:v>10.4</c:v>
                </c:pt>
                <c:pt idx="14">
                  <c:v>10.3</c:v>
                </c:pt>
                <c:pt idx="15">
                  <c:v>10.1</c:v>
                </c:pt>
                <c:pt idx="16">
                  <c:v>10.5</c:v>
                </c:pt>
                <c:pt idx="17">
                  <c:v>10</c:v>
                </c:pt>
                <c:pt idx="18">
                  <c:v>9.9</c:v>
                </c:pt>
                <c:pt idx="19">
                  <c:v>9.9</c:v>
                </c:pt>
                <c:pt idx="20">
                  <c:v>9.5</c:v>
                </c:pt>
                <c:pt idx="21">
                  <c:v>9.6999999999999993</c:v>
                </c:pt>
                <c:pt idx="22">
                  <c:v>9.4</c:v>
                </c:pt>
                <c:pt idx="23">
                  <c:v>9.1999999999999993</c:v>
                </c:pt>
                <c:pt idx="24">
                  <c:v>9.1999999999999993</c:v>
                </c:pt>
                <c:pt idx="25">
                  <c:v>9.1999999999999993</c:v>
                </c:pt>
                <c:pt idx="26">
                  <c:v>8.6999999999999993</c:v>
                </c:pt>
                <c:pt idx="27">
                  <c:v>8.6</c:v>
                </c:pt>
                <c:pt idx="28">
                  <c:v>8.5</c:v>
                </c:pt>
                <c:pt idx="29">
                  <c:v>8.1999999999999993</c:v>
                </c:pt>
                <c:pt idx="30">
                  <c:v>7.9</c:v>
                </c:pt>
                <c:pt idx="31">
                  <c:v>10.1</c:v>
                </c:pt>
                <c:pt idx="32">
                  <c:v>9</c:v>
                </c:pt>
                <c:pt idx="33">
                  <c:v>9</c:v>
                </c:pt>
                <c:pt idx="34">
                  <c:v>8.8000000000000007</c:v>
                </c:pt>
                <c:pt idx="35">
                  <c:v>8.5</c:v>
                </c:pt>
                <c:pt idx="36">
                  <c:v>7.8</c:v>
                </c:pt>
                <c:pt idx="37">
                  <c:v>7.6</c:v>
                </c:pt>
                <c:pt idx="38">
                  <c:v>7.3</c:v>
                </c:pt>
                <c:pt idx="39">
                  <c:v>7.3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64-4457-9549-4124E9214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8846592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6D-4571-BB5C-57F14ED18E8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B86D-4571-BB5C-57F14ED18E8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B86D-4571-BB5C-57F14ED18E8F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B86D-4571-BB5C-57F14ED18E8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86D-4571-BB5C-57F14ED18E8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86D-4571-BB5C-57F14ED18E8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86D-4571-BB5C-57F14ED18E8F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86D-4571-BB5C-57F14ED18E8F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86D-4571-BB5C-57F14ED18E8F}"/>
                </c:ext>
              </c:extLst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86D-4571-BB5C-57F14ED18E8F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86D-4571-BB5C-57F14ED18E8F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86D-4571-BB5C-57F14ED18E8F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86D-4571-BB5C-57F14ED18E8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'données graphiques_ann'!$G$39:$G$46</c:f>
              <c:strCache>
                <c:ptCount val="8"/>
                <c:pt idx="0">
                  <c:v>Herault</c:v>
                </c:pt>
                <c:pt idx="1">
                  <c:v>Val d'oise</c:v>
                </c:pt>
                <c:pt idx="2">
                  <c:v>Paca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Essonne</c:v>
                </c:pt>
                <c:pt idx="6">
                  <c:v>Bas Rhin</c:v>
                </c:pt>
                <c:pt idx="7">
                  <c:v>Ille et Vilaine</c:v>
                </c:pt>
              </c:strCache>
            </c:strRef>
          </c:cat>
          <c:val>
            <c:numRef>
              <c:f>'données graphiques_ann'!$H$39:$H$46</c:f>
              <c:numCache>
                <c:formatCode>#\ ##0.0</c:formatCode>
                <c:ptCount val="8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7.2</c:v>
                </c:pt>
                <c:pt idx="4">
                  <c:v>7</c:v>
                </c:pt>
                <c:pt idx="5">
                  <c:v>6.3</c:v>
                </c:pt>
                <c:pt idx="6">
                  <c:v>6.1</c:v>
                </c:pt>
                <c:pt idx="7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6D-4571-BB5C-57F14ED18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423688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graphiques_ann'!$J$39:$J$46</c:f>
              <c:numCache>
                <c:formatCode>#\ ##0.0</c:formatCode>
                <c:ptCount val="8"/>
                <c:pt idx="0">
                  <c:v>-0.30000000000000071</c:v>
                </c:pt>
                <c:pt idx="1">
                  <c:v>-0.30000000000000071</c:v>
                </c:pt>
                <c:pt idx="2">
                  <c:v>-0.40000000000000036</c:v>
                </c:pt>
                <c:pt idx="3">
                  <c:v>-0.59999999999999964</c:v>
                </c:pt>
                <c:pt idx="4">
                  <c:v>-0.29999999999999982</c:v>
                </c:pt>
                <c:pt idx="5">
                  <c:v>-0.10000000000000053</c:v>
                </c:pt>
                <c:pt idx="6">
                  <c:v>-0.30000000000000071</c:v>
                </c:pt>
                <c:pt idx="7">
                  <c:v>0.10000000000000053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B86D-4571-BB5C-57F14ED18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81042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10423688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-0.60000000000000009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  <c:pt idx="52">
                    <c:v>2025</c:v>
                  </c:pt>
                  <c:pt idx="56">
                    <c:v>2026</c:v>
                  </c:pt>
                  <c:pt idx="60">
                    <c:v>2027</c:v>
                  </c:pt>
                  <c:pt idx="64">
                    <c:v>2028</c:v>
                  </c:pt>
                </c:lvl>
              </c:multiLvlStrCache>
            </c:multiLvlStrRef>
          </c:cat>
          <c:val>
            <c:numRef>
              <c:f>dep06_trim!$BG$75:$BG$119</c:f>
              <c:numCache>
                <c:formatCode>#\ ##0.0</c:formatCode>
                <c:ptCount val="45"/>
                <c:pt idx="0">
                  <c:v>2.5079579434744925</c:v>
                </c:pt>
                <c:pt idx="1">
                  <c:v>1.802013738590369</c:v>
                </c:pt>
                <c:pt idx="2">
                  <c:v>3.2213338263160418</c:v>
                </c:pt>
                <c:pt idx="3">
                  <c:v>3.5282528879734709</c:v>
                </c:pt>
                <c:pt idx="4">
                  <c:v>3.2047400743880239</c:v>
                </c:pt>
                <c:pt idx="5">
                  <c:v>2.652642165695851</c:v>
                </c:pt>
                <c:pt idx="6">
                  <c:v>1.6410842586544794</c:v>
                </c:pt>
                <c:pt idx="7">
                  <c:v>1.7390955096795002</c:v>
                </c:pt>
                <c:pt idx="8">
                  <c:v>1.7764794125774808</c:v>
                </c:pt>
                <c:pt idx="9">
                  <c:v>1.7842597261549242</c:v>
                </c:pt>
                <c:pt idx="10">
                  <c:v>2.1569299950459309</c:v>
                </c:pt>
                <c:pt idx="11">
                  <c:v>2.0591636512851119</c:v>
                </c:pt>
                <c:pt idx="12">
                  <c:v>2.4050586644248639</c:v>
                </c:pt>
                <c:pt idx="13">
                  <c:v>3.0160259842238801</c:v>
                </c:pt>
                <c:pt idx="14">
                  <c:v>0.44695447300948654</c:v>
                </c:pt>
                <c:pt idx="15">
                  <c:v>1.4487254665241034</c:v>
                </c:pt>
                <c:pt idx="16">
                  <c:v>0.89082316140218776</c:v>
                </c:pt>
                <c:pt idx="17">
                  <c:v>-0.11458228018736971</c:v>
                </c:pt>
                <c:pt idx="18">
                  <c:v>0.86035291339114917</c:v>
                </c:pt>
                <c:pt idx="19">
                  <c:v>1.0236167792868178</c:v>
                </c:pt>
                <c:pt idx="20">
                  <c:v>0.93377483443708442</c:v>
                </c:pt>
                <c:pt idx="21">
                  <c:v>0.89889114887473642</c:v>
                </c:pt>
                <c:pt idx="22">
                  <c:v>0.8161009233970562</c:v>
                </c:pt>
                <c:pt idx="23">
                  <c:v>0.91269713290547116</c:v>
                </c:pt>
                <c:pt idx="24">
                  <c:v>-0.18855864493448893</c:v>
                </c:pt>
                <c:pt idx="25">
                  <c:v>-0.16650123274950523</c:v>
                </c:pt>
                <c:pt idx="26">
                  <c:v>-0.30469226081657474</c:v>
                </c:pt>
                <c:pt idx="27">
                  <c:v>-8.6861407798222157E-2</c:v>
                </c:pt>
                <c:pt idx="28">
                  <c:v>-3.8638632192422584E-2</c:v>
                </c:pt>
                <c:pt idx="29">
                  <c:v>-0.89225318086647576</c:v>
                </c:pt>
                <c:pt idx="30">
                  <c:v>-1.5340613624544974</c:v>
                </c:pt>
                <c:pt idx="31">
                  <c:v>-0.64034856086612191</c:v>
                </c:pt>
                <c:pt idx="32">
                  <c:v>0.29233937944321831</c:v>
                </c:pt>
                <c:pt idx="33">
                  <c:v>11.980788340510106</c:v>
                </c:pt>
                <c:pt idx="34">
                  <c:v>-1.8605614221906763</c:v>
                </c:pt>
                <c:pt idx="35">
                  <c:v>-2.7699077702091679</c:v>
                </c:pt>
                <c:pt idx="36">
                  <c:v>-0.48668588610929486</c:v>
                </c:pt>
                <c:pt idx="37">
                  <c:v>1.137000809918387</c:v>
                </c:pt>
                <c:pt idx="38">
                  <c:v>-4.4599131425755338</c:v>
                </c:pt>
                <c:pt idx="39">
                  <c:v>-4.5778393887617401</c:v>
                </c:pt>
                <c:pt idx="40">
                  <c:v>-3.0710496976249169</c:v>
                </c:pt>
                <c:pt idx="41">
                  <c:v>-1.9379574764726293</c:v>
                </c:pt>
                <c:pt idx="42">
                  <c:v>-0.50117295798677297</c:v>
                </c:pt>
                <c:pt idx="43">
                  <c:v>-0.44654020648019488</c:v>
                </c:pt>
                <c:pt idx="44">
                  <c:v>-0.15071049232093792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D-48C1-8108-1C65BC3C6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59968"/>
        <c:axId val="151861504"/>
      </c:barChart>
      <c:catAx>
        <c:axId val="1518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615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861504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5996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0.27076</cdr:y>
    </cdr:from>
    <cdr:to>
      <cdr:x>0.90819</cdr:x>
      <cdr:y>0.76022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83B64C78-B052-43A8-AFD5-CDEE6029CF02}"/>
            </a:ext>
          </a:extLst>
        </cdr:cNvPr>
        <cdr:cNvCxnSpPr/>
      </cdr:nvCxnSpPr>
      <cdr:spPr>
        <a:xfrm xmlns:a="http://schemas.openxmlformats.org/drawingml/2006/main">
          <a:off x="6808274" y="1292089"/>
          <a:ext cx="8332" cy="233571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0.9052</cdr:x>
      <cdr:y>0.29506</cdr:y>
    </cdr:from>
    <cdr:to>
      <cdr:x>0.95785</cdr:x>
      <cdr:y>0.29541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BE14E04A-BF8B-4D6A-8784-DFEF81061E50}"/>
            </a:ext>
          </a:extLst>
        </cdr:cNvPr>
        <cdr:cNvCxnSpPr/>
      </cdr:nvCxnSpPr>
      <cdr:spPr>
        <a:xfrm xmlns:a="http://schemas.openxmlformats.org/drawingml/2006/main" flipV="1">
          <a:off x="6794126" y="1408055"/>
          <a:ext cx="395175" cy="16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0.9126</cdr:x>
      <cdr:y>0.26903</cdr:y>
    </cdr:from>
    <cdr:to>
      <cdr:x>0.97069</cdr:x>
      <cdr:y>0.2701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3FC6E298-37D8-4468-8B89-58E8672B7689}"/>
            </a:ext>
          </a:extLst>
        </cdr:cNvPr>
        <cdr:cNvCxnSpPr/>
      </cdr:nvCxnSpPr>
      <cdr:spPr>
        <a:xfrm xmlns:a="http://schemas.openxmlformats.org/drawingml/2006/main">
          <a:off x="6849717" y="1283805"/>
          <a:ext cx="435991" cy="51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0.90597</cdr:x>
      <cdr:y>0.23793</cdr:y>
    </cdr:from>
    <cdr:to>
      <cdr:x>0.90667</cdr:x>
      <cdr:y>0.7689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27676CA6-F6FA-4BAE-B589-C0718869913C}"/>
            </a:ext>
          </a:extLst>
        </cdr:cNvPr>
        <cdr:cNvCxnSpPr/>
      </cdr:nvCxnSpPr>
      <cdr:spPr>
        <a:xfrm xmlns:a="http://schemas.openxmlformats.org/drawingml/2006/main" flipH="1">
          <a:off x="6799943" y="1135400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0.27771</cdr:y>
    </cdr:from>
    <cdr:to>
      <cdr:x>0.90929</cdr:x>
      <cdr:y>0.76542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F9AF691B-D3D7-46D1-861D-404E5DB170A4}"/>
            </a:ext>
          </a:extLst>
        </cdr:cNvPr>
        <cdr:cNvCxnSpPr/>
      </cdr:nvCxnSpPr>
      <cdr:spPr>
        <a:xfrm xmlns:a="http://schemas.openxmlformats.org/drawingml/2006/main" flipH="1">
          <a:off x="6808270" y="1325218"/>
          <a:ext cx="16600" cy="232738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6634DDA0-0301-45DF-98E4-84D3765ADEC4}"/>
            </a:ext>
          </a:extLst>
        </cdr:cNvPr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 smtClean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 smtClean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0.83255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63679"/>
          <a:ext cx="6057900" cy="73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novembre</a:t>
          </a:r>
          <a:r>
            <a:rPr lang="fr-FR" sz="1000"/>
            <a:t> 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2021 et fin 2022)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0.25298</cdr:y>
    </cdr:from>
    <cdr:to>
      <cdr:x>0.26781</cdr:x>
      <cdr:y>0.75148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2D4CF35-4BCA-4D3C-8BEF-E78591EC2AE3}"/>
            </a:ext>
          </a:extLst>
        </cdr:cNvPr>
        <cdr:cNvCxnSpPr/>
      </cdr:nvCxnSpPr>
      <cdr:spPr>
        <a:xfrm xmlns:a="http://schemas.openxmlformats.org/drawingml/2006/main" flipV="1">
          <a:off x="1916739" y="107309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0.96156</cdr:x>
      <cdr:y>0.45196</cdr:y>
    </cdr:from>
    <cdr:to>
      <cdr:x>0.9765</cdr:x>
      <cdr:y>0.54803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561132" y="2552711"/>
          <a:ext cx="133016" cy="54260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0.8518</cdr:y>
    </cdr:from>
    <cdr:to>
      <cdr:x>1</cdr:x>
      <cdr:y>0.95491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399B69D5-CA6A-490B-88A8-8528445B2B03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D7E398F3-F0DD-4EE2-80E1-455FBDAAA267}"/>
            </a:ext>
          </a:extLst>
        </cdr:cNvPr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0.3432</cdr:x>
      <cdr:y>0.18248</cdr:y>
    </cdr:from>
    <cdr:to>
      <cdr:x>0.66874</cdr:x>
      <cdr:y>0.34366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575946" y="870806"/>
          <a:ext cx="2443405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92 900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 2022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305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44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29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16924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reste dans la moyenne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195400"/>
              </p:ext>
            </p:extLst>
          </p:nvPr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C’est le seul département de la région, avec les Bouches-du-Rhône, où la demande d’emploi recule sur un trimestre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54839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213707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baisse annuelle est un peu moins vive qu’en 2021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70533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95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-17777"/>
            <a:ext cx="885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femmes se replie au même </a:t>
            </a:r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rythme que celle des hommes sur un trimestre…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34697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191" y="-9150"/>
            <a:ext cx="885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mais sur un an, la diminution est plus prononcée pour les hommes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32317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416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3412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continue de reculer sur un trimestre pour les seniors et se stabilise pour les autres tranches d’âge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87202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34123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la baisse est un peu moins vive pour les jeunes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21977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31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786" y="23798"/>
            <a:ext cx="890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Contrairement aux inscrits depuis moins d’un an, la demande d’emploi de longue durée se replie sur un trimestre…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8157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43439"/>
            <a:ext cx="8905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… comme sur un an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29951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343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0707" y="317915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Forte baisse du nombre de foyers bénéficiaires du RSA…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691F05-DE27-4A4C-A249-CC1CDDB41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6" y="1743383"/>
            <a:ext cx="8945256" cy="3371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26292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rebondit en fin d’année, après un repli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2022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72632" y="2258974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+0,2 %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2737712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+0,2 %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72632" y="3014069"/>
            <a:ext cx="8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743255"/>
              </p:ext>
            </p:extLst>
          </p:nvPr>
        </p:nvGraphicFramePr>
        <p:xfrm>
          <a:off x="213645" y="1271088"/>
          <a:ext cx="8418215" cy="478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0707" y="37025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qui continue de s’éloigner de son niveau d’avant-crise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984936"/>
              </p:ext>
            </p:extLst>
          </p:nvPr>
        </p:nvGraphicFramePr>
        <p:xfrm>
          <a:off x="160707" y="976312"/>
          <a:ext cx="8578691" cy="558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758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493" y="454861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largement tirée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+1 200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+200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2022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866427"/>
              </p:ext>
            </p:extLst>
          </p:nvPr>
        </p:nvGraphicFramePr>
        <p:xfrm>
          <a:off x="722811" y="1219200"/>
          <a:ext cx="7663543" cy="508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226284"/>
            <a:ext cx="8612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Fortes progressions dans l’ensemble des secteurs, à l’exception du tertiaire marchand où les effectifs se contractent légèrement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17691"/>
              </p:ext>
            </p:extLst>
          </p:nvPr>
        </p:nvGraphicFramePr>
        <p:xfrm>
          <a:off x="574766" y="1268730"/>
          <a:ext cx="7837714" cy="493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69523"/>
            <a:ext cx="89869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Près de 8 000 emplois salariés créés en 2022, essentiellement dans le tertiaire marchand</a:t>
            </a: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31752"/>
              </p:ext>
            </p:extLst>
          </p:nvPr>
        </p:nvGraphicFramePr>
        <p:xfrm>
          <a:off x="993457" y="1308100"/>
          <a:ext cx="7340645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3830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annuelle plus rapide qu’aux niveaux régional et national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27" y="1672046"/>
            <a:ext cx="8297199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977" y="91017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recours aux contrats aidés diminue vivement en 2022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72977" y="62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154482" y="810939"/>
            <a:ext cx="8903334" cy="5648030"/>
            <a:chOff x="0" y="300231"/>
            <a:chExt cx="9458325" cy="6042212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8044639"/>
                </p:ext>
              </p:extLst>
            </p:nvPr>
          </p:nvGraphicFramePr>
          <p:xfrm>
            <a:off x="0" y="300231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16"/>
            <p:cNvSpPr txBox="1"/>
            <p:nvPr/>
          </p:nvSpPr>
          <p:spPr>
            <a:xfrm>
              <a:off x="8766583" y="2727517"/>
              <a:ext cx="685800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1 300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243347" y="5576552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126074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L’apprentissage progresse moins vite en 2022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44929" y="6492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C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849622"/>
              </p:ext>
            </p:extLst>
          </p:nvPr>
        </p:nvGraphicFramePr>
        <p:xfrm>
          <a:off x="27442" y="800101"/>
          <a:ext cx="9045291" cy="570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1">
            <a:extLst>
              <a:ext uri="{FF2B5EF4-FFF2-40B4-BE49-F238E27FC236}">
                <a16:creationId xmlns:a16="http://schemas.microsoft.com/office/drawing/2014/main" id="{2C2BFBC5-F938-4B37-91BB-F7F1E8AAB19B}"/>
              </a:ext>
            </a:extLst>
          </p:cNvPr>
          <p:cNvSpPr txBox="1"/>
          <p:nvPr/>
        </p:nvSpPr>
        <p:spPr>
          <a:xfrm>
            <a:off x="8423000" y="1046744"/>
            <a:ext cx="583426" cy="22172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14 400</a:t>
            </a:r>
            <a:endParaRPr lang="fr-FR" sz="800" b="1" dirty="0"/>
          </a:p>
        </p:txBody>
      </p:sp>
      <p:sp>
        <p:nvSpPr>
          <p:cNvPr id="13" name="Flèche vers le bas 4">
            <a:extLst>
              <a:ext uri="{FF2B5EF4-FFF2-40B4-BE49-F238E27FC236}">
                <a16:creationId xmlns:a16="http://schemas.microsoft.com/office/drawing/2014/main" id="{5D889595-E789-43FC-98BA-09988EDBC8EA}"/>
              </a:ext>
            </a:extLst>
          </p:cNvPr>
          <p:cNvSpPr/>
          <p:nvPr/>
        </p:nvSpPr>
        <p:spPr>
          <a:xfrm>
            <a:off x="8642671" y="1343871"/>
            <a:ext cx="138350" cy="4619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8" y="21252"/>
            <a:ext cx="882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continue de baisser pour atteindre </a:t>
            </a:r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son plus bas niveau depuis 2008…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7964" y="4560326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7,0 % (-0,3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00495" y="4296008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7,2 % (-0,6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890347"/>
            <a:ext cx="16127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8,0 % (-0,4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429830"/>
              </p:ext>
            </p:extLst>
          </p:nvPr>
        </p:nvGraphicFramePr>
        <p:xfrm>
          <a:off x="448574" y="991500"/>
          <a:ext cx="7867290" cy="522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10931</TotalTime>
  <Words>1962</Words>
  <Application>Microsoft Office PowerPoint</Application>
  <PresentationFormat>Affichage à l'écran (4:3)</PresentationFormat>
  <Paragraphs>317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835</cp:revision>
  <cp:lastPrinted>2018-10-09T12:30:48Z</cp:lastPrinted>
  <dcterms:created xsi:type="dcterms:W3CDTF">2018-05-30T13:27:07Z</dcterms:created>
  <dcterms:modified xsi:type="dcterms:W3CDTF">2023-05-02T14:51:15Z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