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sldIdLst>
    <p:sldId id="300" r:id="rId6"/>
    <p:sldId id="299" r:id="rId7"/>
    <p:sldId id="264" r:id="rId8"/>
    <p:sldId id="290" r:id="rId9"/>
    <p:sldId id="293" r:id="rId10"/>
    <p:sldId id="292" r:id="rId11"/>
    <p:sldId id="261" r:id="rId12"/>
    <p:sldId id="314" r:id="rId13"/>
    <p:sldId id="305" r:id="rId14"/>
    <p:sldId id="302" r:id="rId15"/>
    <p:sldId id="306" r:id="rId16"/>
    <p:sldId id="318" r:id="rId17"/>
    <p:sldId id="307" r:id="rId18"/>
    <p:sldId id="319" r:id="rId19"/>
    <p:sldId id="308" r:id="rId20"/>
    <p:sldId id="320" r:id="rId21"/>
    <p:sldId id="309" r:id="rId22"/>
    <p:sldId id="321" r:id="rId23"/>
    <p:sldId id="316" r:id="rId24"/>
    <p:sldId id="317" r:id="rId25"/>
    <p:sldId id="310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Prestations%20sociales\2023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4\01%20-%20Fichiers%20de%20travail\Politiques%20emploi\2023_T4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4\01%20-%20Fichiers%20de%20travail\Politiques%20emploi\2023_T4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2013)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100.08035612577982</c:v>
                </c:pt>
                <c:pt idx="2">
                  <c:v>100.25010283002828</c:v>
                </c:pt>
                <c:pt idx="3">
                  <c:v>100.61439889746011</c:v>
                </c:pt>
                <c:pt idx="4">
                  <c:v>100.73341799157949</c:v>
                </c:pt>
                <c:pt idx="5">
                  <c:v>100.66271357923131</c:v>
                </c:pt>
                <c:pt idx="6">
                  <c:v>100.68448604906544</c:v>
                </c:pt>
                <c:pt idx="7">
                  <c:v>100.86988873033391</c:v>
                </c:pt>
                <c:pt idx="8">
                  <c:v>100.80911660448236</c:v>
                </c:pt>
                <c:pt idx="9">
                  <c:v>101.17896801859862</c:v>
                </c:pt>
                <c:pt idx="10">
                  <c:v>101.09704068365562</c:v>
                </c:pt>
                <c:pt idx="11">
                  <c:v>101.53888714621837</c:v>
                </c:pt>
                <c:pt idx="12">
                  <c:v>101.9400505143746</c:v>
                </c:pt>
                <c:pt idx="13">
                  <c:v>102.33150605448617</c:v>
                </c:pt>
                <c:pt idx="14">
                  <c:v>102.52263242627799</c:v>
                </c:pt>
                <c:pt idx="15">
                  <c:v>102.59732097614737</c:v>
                </c:pt>
                <c:pt idx="16">
                  <c:v>103.06245500309478</c:v>
                </c:pt>
                <c:pt idx="17">
                  <c:v>103.47411180387721</c:v>
                </c:pt>
                <c:pt idx="18">
                  <c:v>103.60093082920005</c:v>
                </c:pt>
                <c:pt idx="19">
                  <c:v>103.92342150996572</c:v>
                </c:pt>
                <c:pt idx="20">
                  <c:v>104.50347826428532</c:v>
                </c:pt>
                <c:pt idx="21">
                  <c:v>104.44029321007567</c:v>
                </c:pt>
                <c:pt idx="22">
                  <c:v>104.48490432739068</c:v>
                </c:pt>
                <c:pt idx="23">
                  <c:v>104.7091944354506</c:v>
                </c:pt>
                <c:pt idx="24">
                  <c:v>105.23072364843738</c:v>
                </c:pt>
                <c:pt idx="25">
                  <c:v>105.58721978466569</c:v>
                </c:pt>
                <c:pt idx="26">
                  <c:v>106.09853613809142</c:v>
                </c:pt>
                <c:pt idx="27">
                  <c:v>106.50514262370608</c:v>
                </c:pt>
                <c:pt idx="28">
                  <c:v>104.34905084937883</c:v>
                </c:pt>
                <c:pt idx="29">
                  <c:v>103.41883891009707</c:v>
                </c:pt>
                <c:pt idx="30">
                  <c:v>106.06750475711637</c:v>
                </c:pt>
                <c:pt idx="31">
                  <c:v>106.3381455354933</c:v>
                </c:pt>
                <c:pt idx="32">
                  <c:v>107.18553230602457</c:v>
                </c:pt>
                <c:pt idx="33">
                  <c:v>108.8188042312664</c:v>
                </c:pt>
                <c:pt idx="34">
                  <c:v>109.66686437715313</c:v>
                </c:pt>
                <c:pt idx="35">
                  <c:v>110.49994192137562</c:v>
                </c:pt>
                <c:pt idx="36">
                  <c:v>110.77681142179279</c:v>
                </c:pt>
                <c:pt idx="37">
                  <c:v>111.38419599263094</c:v>
                </c:pt>
                <c:pt idx="38">
                  <c:v>111.66735032970125</c:v>
                </c:pt>
                <c:pt idx="39">
                  <c:v>112.10549322780798</c:v>
                </c:pt>
                <c:pt idx="40">
                  <c:v>112.46097930100272</c:v>
                </c:pt>
                <c:pt idx="41">
                  <c:v>112.48903660749016</c:v>
                </c:pt>
                <c:pt idx="42">
                  <c:v>112.87572240549872</c:v>
                </c:pt>
                <c:pt idx="43">
                  <c:v>113.04215834758166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3-48CB-8F66-B057226CE1F2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99.842670410894229</c:v>
                </c:pt>
                <c:pt idx="2">
                  <c:v>100.04414131182531</c:v>
                </c:pt>
                <c:pt idx="3">
                  <c:v>100.32760906754608</c:v>
                </c:pt>
                <c:pt idx="4">
                  <c:v>100.33006834379479</c:v>
                </c:pt>
                <c:pt idx="5">
                  <c:v>100.38806696592104</c:v>
                </c:pt>
                <c:pt idx="6">
                  <c:v>100.24806987973764</c:v>
                </c:pt>
                <c:pt idx="7">
                  <c:v>100.3399043645456</c:v>
                </c:pt>
                <c:pt idx="8">
                  <c:v>100.27824446553915</c:v>
                </c:pt>
                <c:pt idx="9">
                  <c:v>100.49920726723552</c:v>
                </c:pt>
                <c:pt idx="10">
                  <c:v>100.5855935019556</c:v>
                </c:pt>
                <c:pt idx="11">
                  <c:v>100.7257250509942</c:v>
                </c:pt>
                <c:pt idx="12">
                  <c:v>100.92640569933411</c:v>
                </c:pt>
                <c:pt idx="13">
                  <c:v>101.1390275992734</c:v>
                </c:pt>
                <c:pt idx="14">
                  <c:v>101.47193009517608</c:v>
                </c:pt>
                <c:pt idx="15">
                  <c:v>101.51026257012148</c:v>
                </c:pt>
                <c:pt idx="16">
                  <c:v>101.97638867993201</c:v>
                </c:pt>
                <c:pt idx="17">
                  <c:v>102.42176420258973</c:v>
                </c:pt>
                <c:pt idx="18">
                  <c:v>102.4650464641951</c:v>
                </c:pt>
                <c:pt idx="19">
                  <c:v>102.83785382851227</c:v>
                </c:pt>
                <c:pt idx="20">
                  <c:v>103.13176948129336</c:v>
                </c:pt>
                <c:pt idx="21">
                  <c:v>103.20615936820967</c:v>
                </c:pt>
                <c:pt idx="22">
                  <c:v>103.13292345313252</c:v>
                </c:pt>
                <c:pt idx="23">
                  <c:v>103.45365264468083</c:v>
                </c:pt>
                <c:pt idx="24">
                  <c:v>104.0057733102613</c:v>
                </c:pt>
                <c:pt idx="25">
                  <c:v>104.22781677529289</c:v>
                </c:pt>
                <c:pt idx="26">
                  <c:v>104.57818357245911</c:v>
                </c:pt>
                <c:pt idx="27">
                  <c:v>104.92879891721454</c:v>
                </c:pt>
                <c:pt idx="28">
                  <c:v>102.967186195832</c:v>
                </c:pt>
                <c:pt idx="29">
                  <c:v>102.55660326938741</c:v>
                </c:pt>
                <c:pt idx="30">
                  <c:v>104.65408882516829</c:v>
                </c:pt>
                <c:pt idx="31">
                  <c:v>104.57585598638981</c:v>
                </c:pt>
                <c:pt idx="32">
                  <c:v>105.43146100290855</c:v>
                </c:pt>
                <c:pt idx="33">
                  <c:v>106.68529577825664</c:v>
                </c:pt>
                <c:pt idx="34">
                  <c:v>107.4363320704484</c:v>
                </c:pt>
                <c:pt idx="35">
                  <c:v>107.84236481607728</c:v>
                </c:pt>
                <c:pt idx="36">
                  <c:v>108.21384496828379</c:v>
                </c:pt>
                <c:pt idx="37">
                  <c:v>108.61433740866599</c:v>
                </c:pt>
                <c:pt idx="38">
                  <c:v>109.06274598689861</c:v>
                </c:pt>
                <c:pt idx="39">
                  <c:v>109.3964719041594</c:v>
                </c:pt>
                <c:pt idx="40">
                  <c:v>109.62072207992424</c:v>
                </c:pt>
                <c:pt idx="41">
                  <c:v>109.70583632525963</c:v>
                </c:pt>
                <c:pt idx="42">
                  <c:v>109.94838496110478</c:v>
                </c:pt>
                <c:pt idx="43">
                  <c:v>109.99715446102469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3-48CB-8F66-B057226CE1F2}"/>
            </c:ext>
          </c:extLst>
        </c:ser>
        <c:ser>
          <c:idx val="2"/>
          <c:order val="2"/>
          <c:tx>
            <c:strRef>
              <c:f>'Données graph 1 et 2'!$I$8:$I$9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2'!$I$10:$I$53</c:f>
              <c:numCache>
                <c:formatCode>#\ ##0.0</c:formatCode>
                <c:ptCount val="44"/>
                <c:pt idx="0">
                  <c:v>100</c:v>
                </c:pt>
                <c:pt idx="1">
                  <c:v>100.16832130810953</c:v>
                </c:pt>
                <c:pt idx="2">
                  <c:v>99.981964568189909</c:v>
                </c:pt>
                <c:pt idx="3">
                  <c:v>100.28191798088531</c:v>
                </c:pt>
                <c:pt idx="4">
                  <c:v>100.07085645685243</c:v>
                </c:pt>
                <c:pt idx="5">
                  <c:v>100.01758901408076</c:v>
                </c:pt>
                <c:pt idx="6">
                  <c:v>99.734674121911766</c:v>
                </c:pt>
                <c:pt idx="7">
                  <c:v>99.929765158801729</c:v>
                </c:pt>
                <c:pt idx="8">
                  <c:v>99.885907838640264</c:v>
                </c:pt>
                <c:pt idx="9">
                  <c:v>99.988073369328006</c:v>
                </c:pt>
                <c:pt idx="10">
                  <c:v>100.22654254169852</c:v>
                </c:pt>
                <c:pt idx="11">
                  <c:v>100.7937264279593</c:v>
                </c:pt>
                <c:pt idx="12">
                  <c:v>100.99772304657051</c:v>
                </c:pt>
                <c:pt idx="13">
                  <c:v>101.20556772452956</c:v>
                </c:pt>
                <c:pt idx="14">
                  <c:v>101.57629068531584</c:v>
                </c:pt>
                <c:pt idx="15">
                  <c:v>101.72801051029758</c:v>
                </c:pt>
                <c:pt idx="16">
                  <c:v>101.77827960814218</c:v>
                </c:pt>
                <c:pt idx="17">
                  <c:v>102.35816559429043</c:v>
                </c:pt>
                <c:pt idx="18">
                  <c:v>102.19696991960157</c:v>
                </c:pt>
                <c:pt idx="19">
                  <c:v>102.70057425886783</c:v>
                </c:pt>
                <c:pt idx="20">
                  <c:v>103.17135307957147</c:v>
                </c:pt>
                <c:pt idx="21">
                  <c:v>103.32909570528747</c:v>
                </c:pt>
                <c:pt idx="22">
                  <c:v>103.22543033468479</c:v>
                </c:pt>
                <c:pt idx="23">
                  <c:v>102.94740260733803</c:v>
                </c:pt>
                <c:pt idx="24">
                  <c:v>103.47218439047323</c:v>
                </c:pt>
                <c:pt idx="25">
                  <c:v>103.74188257437378</c:v>
                </c:pt>
                <c:pt idx="26">
                  <c:v>103.76742048548506</c:v>
                </c:pt>
                <c:pt idx="27">
                  <c:v>104.32079444433178</c:v>
                </c:pt>
                <c:pt idx="28">
                  <c:v>101.68980821530305</c:v>
                </c:pt>
                <c:pt idx="29">
                  <c:v>99.685392603130722</c:v>
                </c:pt>
                <c:pt idx="30">
                  <c:v>102.29991850262965</c:v>
                </c:pt>
                <c:pt idx="31">
                  <c:v>102.71368221491512</c:v>
                </c:pt>
                <c:pt idx="32">
                  <c:v>103.06140451512853</c:v>
                </c:pt>
                <c:pt idx="33">
                  <c:v>104.52072336395339</c:v>
                </c:pt>
                <c:pt idx="34">
                  <c:v>105.62931607953622</c:v>
                </c:pt>
                <c:pt idx="35">
                  <c:v>106.72035566052567</c:v>
                </c:pt>
                <c:pt idx="36">
                  <c:v>107.29200276817052</c:v>
                </c:pt>
                <c:pt idx="37">
                  <c:v>108.41292324206285</c:v>
                </c:pt>
                <c:pt idx="38">
                  <c:v>108.4897396438965</c:v>
                </c:pt>
                <c:pt idx="39">
                  <c:v>108.98766902134686</c:v>
                </c:pt>
                <c:pt idx="40">
                  <c:v>109.54789675715371</c:v>
                </c:pt>
                <c:pt idx="41">
                  <c:v>109.64235937873499</c:v>
                </c:pt>
                <c:pt idx="42">
                  <c:v>109.9074513242126</c:v>
                </c:pt>
                <c:pt idx="43">
                  <c:v>109.78983880536094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13-48CB-8F66-B057226CE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62694181191422926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(données)'!$F$3:$F$13</c:f>
              <c:numCache>
                <c:formatCode>0.0</c:formatCode>
                <c:ptCount val="11"/>
                <c:pt idx="0">
                  <c:v>9.5081683810182227</c:v>
                </c:pt>
                <c:pt idx="1">
                  <c:v>7.9564290788538994</c:v>
                </c:pt>
                <c:pt idx="2">
                  <c:v>7.5126124150032947</c:v>
                </c:pt>
                <c:pt idx="3">
                  <c:v>2.6556496310653044</c:v>
                </c:pt>
                <c:pt idx="4">
                  <c:v>3.6104670420669116</c:v>
                </c:pt>
                <c:pt idx="5">
                  <c:v>-0.8056265984654698</c:v>
                </c:pt>
                <c:pt idx="6">
                  <c:v>-3.1423230630398313</c:v>
                </c:pt>
                <c:pt idx="7">
                  <c:v>7.0309120553688542</c:v>
                </c:pt>
                <c:pt idx="8">
                  <c:v>-8.2229683516756857</c:v>
                </c:pt>
                <c:pt idx="9">
                  <c:v>-5.9313708885200267</c:v>
                </c:pt>
                <c:pt idx="10">
                  <c:v>-1.4908174288800868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F-4780-9372-A0249C9D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53664"/>
        <c:axId val="173155456"/>
      </c:barChart>
      <c:catAx>
        <c:axId val="173153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155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155456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153664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dep06_trim!$BH$103:$BH$122</c:f>
              <c:numCache>
                <c:formatCode>#\ ##0.0</c:formatCode>
                <c:ptCount val="20"/>
                <c:pt idx="0">
                  <c:v>-1.3229263130054569E-2</c:v>
                </c:pt>
                <c:pt idx="1">
                  <c:v>-0.83355385022492179</c:v>
                </c:pt>
                <c:pt idx="2">
                  <c:v>-1.5210140093395608</c:v>
                </c:pt>
                <c:pt idx="3">
                  <c:v>-1.7138599105812169</c:v>
                </c:pt>
                <c:pt idx="4">
                  <c:v>0.60652009097801329</c:v>
                </c:pt>
                <c:pt idx="5">
                  <c:v>16.174556415701868</c:v>
                </c:pt>
                <c:pt idx="6">
                  <c:v>-3.095883948578837</c:v>
                </c:pt>
                <c:pt idx="7">
                  <c:v>-4.0771618085559513</c:v>
                </c:pt>
                <c:pt idx="8">
                  <c:v>-7.6127640677536856E-2</c:v>
                </c:pt>
                <c:pt idx="9">
                  <c:v>1.904640975176175</c:v>
                </c:pt>
                <c:pt idx="10">
                  <c:v>-5.7068095445766627</c:v>
                </c:pt>
                <c:pt idx="11">
                  <c:v>-5.9861248761149621</c:v>
                </c:pt>
                <c:pt idx="12">
                  <c:v>-3.1695832454845752</c:v>
                </c:pt>
                <c:pt idx="13">
                  <c:v>-2.0322252866889157</c:v>
                </c:pt>
                <c:pt idx="14">
                  <c:v>-0.68158245666025685</c:v>
                </c:pt>
                <c:pt idx="15">
                  <c:v>-1.7753244815754021</c:v>
                </c:pt>
                <c:pt idx="16">
                  <c:v>-9.1130012150664186E-2</c:v>
                </c:pt>
                <c:pt idx="17">
                  <c:v>-0.81331711766495784</c:v>
                </c:pt>
                <c:pt idx="18">
                  <c:v>-0.22990267453444346</c:v>
                </c:pt>
                <c:pt idx="19">
                  <c:v>0.78347031262002709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8-4089-993A-E5CD38415F62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dep06_trim!$BI$103:$BI$122</c:f>
              <c:numCache>
                <c:formatCode>#\ ##0.0</c:formatCode>
                <c:ptCount val="20"/>
                <c:pt idx="0">
                  <c:v>-0.18856065367692798</c:v>
                </c:pt>
                <c:pt idx="1">
                  <c:v>-0.42821158690177219</c:v>
                </c:pt>
                <c:pt idx="2">
                  <c:v>-1.2205919554768463</c:v>
                </c:pt>
                <c:pt idx="3">
                  <c:v>-0.480184390806071</c:v>
                </c:pt>
                <c:pt idx="4">
                  <c:v>-5.146680391148184E-2</c:v>
                </c:pt>
                <c:pt idx="5">
                  <c:v>8.9791452111225531</c:v>
                </c:pt>
                <c:pt idx="6">
                  <c:v>-0.51975665938218674</c:v>
                </c:pt>
                <c:pt idx="7">
                  <c:v>-2.6123612183102884</c:v>
                </c:pt>
                <c:pt idx="8">
                  <c:v>-0.71938060110954272</c:v>
                </c:pt>
                <c:pt idx="9">
                  <c:v>1.2465459011360203</c:v>
                </c:pt>
                <c:pt idx="10">
                  <c:v>-2.9657933042212536</c:v>
                </c:pt>
                <c:pt idx="11">
                  <c:v>-4.4190261891368205</c:v>
                </c:pt>
                <c:pt idx="12">
                  <c:v>-3.0081088150667012</c:v>
                </c:pt>
                <c:pt idx="13">
                  <c:v>-0.98435814455231085</c:v>
                </c:pt>
                <c:pt idx="14">
                  <c:v>6.8092060465652082E-3</c:v>
                </c:pt>
                <c:pt idx="15">
                  <c:v>-0.57874310614828284</c:v>
                </c:pt>
                <c:pt idx="16">
                  <c:v>-0.4109026160799889</c:v>
                </c:pt>
                <c:pt idx="17">
                  <c:v>-1.9735937285105365</c:v>
                </c:pt>
                <c:pt idx="18">
                  <c:v>-0.75762890213959544</c:v>
                </c:pt>
                <c:pt idx="19">
                  <c:v>0.62204000848236074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8-4089-993A-E5CD38415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1776"/>
        <c:axId val="172333312"/>
      </c:barChart>
      <c:catAx>
        <c:axId val="172331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33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3331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317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314939674456862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(données)'!$M$3:$M$13</c:f>
              <c:numCache>
                <c:formatCode>0.0</c:formatCode>
                <c:ptCount val="11"/>
                <c:pt idx="0">
                  <c:v>11.477106148141768</c:v>
                </c:pt>
                <c:pt idx="1">
                  <c:v>8.5318688118811714</c:v>
                </c:pt>
                <c:pt idx="2">
                  <c:v>6.6067992302758283</c:v>
                </c:pt>
                <c:pt idx="3">
                  <c:v>1.3571333065917957</c:v>
                </c:pt>
                <c:pt idx="4">
                  <c:v>1.8138645208099824</c:v>
                </c:pt>
                <c:pt idx="5">
                  <c:v>-2.0601192018657732</c:v>
                </c:pt>
                <c:pt idx="6">
                  <c:v>-4.0283106230982968</c:v>
                </c:pt>
                <c:pt idx="7">
                  <c:v>8.642911296436683</c:v>
                </c:pt>
                <c:pt idx="8">
                  <c:v>-9.7316500666116852</c:v>
                </c:pt>
                <c:pt idx="9">
                  <c:v>-7.4566027127696888</c:v>
                </c:pt>
                <c:pt idx="10">
                  <c:v>-0.35692588092346433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0-48D1-B08E-50FE359DA0FF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(données)'!$T$3:$T$13</c:f>
              <c:numCache>
                <c:formatCode>0.0</c:formatCode>
                <c:ptCount val="11"/>
                <c:pt idx="0">
                  <c:v>7.5296768044363471</c:v>
                </c:pt>
                <c:pt idx="1">
                  <c:v>7.3569701853344105</c:v>
                </c:pt>
                <c:pt idx="2">
                  <c:v>8.4665615852285612</c:v>
                </c:pt>
                <c:pt idx="3">
                  <c:v>3.9997232025465346</c:v>
                </c:pt>
                <c:pt idx="4">
                  <c:v>5.4228491582939853</c:v>
                </c:pt>
                <c:pt idx="5">
                  <c:v>0.41656147437516555</c:v>
                </c:pt>
                <c:pt idx="6">
                  <c:v>-2.3004399748585813</c:v>
                </c:pt>
                <c:pt idx="7">
                  <c:v>5.5262480699948435</c:v>
                </c:pt>
                <c:pt idx="8">
                  <c:v>-6.7731512528195985</c:v>
                </c:pt>
                <c:pt idx="9">
                  <c:v>-4.5121632226000514</c:v>
                </c:pt>
                <c:pt idx="10">
                  <c:v>-2.5133543350225995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0-48D1-B08E-50FE359DA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55680"/>
        <c:axId val="176861568"/>
      </c:barChart>
      <c:catAx>
        <c:axId val="1768556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8615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861568"/>
        <c:scaling>
          <c:orientation val="minMax"/>
          <c:max val="1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85568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3482735316768033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dep06_trim!$BJ$103:$BJ$122</c:f>
              <c:numCache>
                <c:formatCode>#\ ##0.0</c:formatCode>
                <c:ptCount val="20"/>
                <c:pt idx="0">
                  <c:v>0</c:v>
                </c:pt>
                <c:pt idx="1">
                  <c:v>0.3677597303095359</c:v>
                </c:pt>
                <c:pt idx="2">
                  <c:v>-1.8931297709923633</c:v>
                </c:pt>
                <c:pt idx="3">
                  <c:v>-3.0501089324618702</c:v>
                </c:pt>
                <c:pt idx="4">
                  <c:v>0.16051364365969878</c:v>
                </c:pt>
                <c:pt idx="5">
                  <c:v>27.307692307692299</c:v>
                </c:pt>
                <c:pt idx="6">
                  <c:v>-5.0855991943605243</c:v>
                </c:pt>
                <c:pt idx="7">
                  <c:v>-6.8965517241379226</c:v>
                </c:pt>
                <c:pt idx="8">
                  <c:v>-1.4529914529914478</c:v>
                </c:pt>
                <c:pt idx="9">
                  <c:v>1.3587742122000535</c:v>
                </c:pt>
                <c:pt idx="10">
                  <c:v>-9.0986879634911482</c:v>
                </c:pt>
                <c:pt idx="11">
                  <c:v>-8.7543144022591779</c:v>
                </c:pt>
                <c:pt idx="12">
                  <c:v>-3.8858321870701595</c:v>
                </c:pt>
                <c:pt idx="13">
                  <c:v>-1.5026833631484826</c:v>
                </c:pt>
                <c:pt idx="14">
                  <c:v>0.10897203051216664</c:v>
                </c:pt>
                <c:pt idx="15">
                  <c:v>0.54426705370100859</c:v>
                </c:pt>
                <c:pt idx="16">
                  <c:v>-0.72176109707685621</c:v>
                </c:pt>
                <c:pt idx="17">
                  <c:v>-2.1810250817884458</c:v>
                </c:pt>
                <c:pt idx="18">
                  <c:v>3.1586770717205503</c:v>
                </c:pt>
                <c:pt idx="19">
                  <c:v>4.5028818443803909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E-43C7-AD25-F7C7E0C2A724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dep06_trim!$BK$103:$BK$122</c:f>
              <c:numCache>
                <c:formatCode>#\ ##0.0</c:formatCode>
                <c:ptCount val="20"/>
                <c:pt idx="0">
                  <c:v>-0.31681254362884159</c:v>
                </c:pt>
                <c:pt idx="1">
                  <c:v>-1.0234863176039721</c:v>
                </c:pt>
                <c:pt idx="2">
                  <c:v>-1.6272994448677469</c:v>
                </c:pt>
                <c:pt idx="3">
                  <c:v>-1.0622406639004156</c:v>
                </c:pt>
                <c:pt idx="4">
                  <c:v>0.40820891349326871</c:v>
                </c:pt>
                <c:pt idx="5">
                  <c:v>12.953887280017828</c:v>
                </c:pt>
                <c:pt idx="6">
                  <c:v>-2.1299674588304951</c:v>
                </c:pt>
                <c:pt idx="7">
                  <c:v>-3.6372795969773386</c:v>
                </c:pt>
                <c:pt idx="8">
                  <c:v>-0.49665411961522521</c:v>
                </c:pt>
                <c:pt idx="9">
                  <c:v>1.4816371565176345</c:v>
                </c:pt>
                <c:pt idx="10">
                  <c:v>-4.8615066010872399</c:v>
                </c:pt>
                <c:pt idx="11">
                  <c:v>-5.6541140618197705</c:v>
                </c:pt>
                <c:pt idx="12">
                  <c:v>-3.3223741131683693</c:v>
                </c:pt>
                <c:pt idx="13">
                  <c:v>-1.6168486367161949</c:v>
                </c:pt>
                <c:pt idx="14">
                  <c:v>-0.15160703456639224</c:v>
                </c:pt>
                <c:pt idx="15">
                  <c:v>-1.1235955056179914</c:v>
                </c:pt>
                <c:pt idx="16">
                  <c:v>-0.17813267813266975</c:v>
                </c:pt>
                <c:pt idx="17">
                  <c:v>-0.98455479662790113</c:v>
                </c:pt>
                <c:pt idx="18">
                  <c:v>-0.90733950655645934</c:v>
                </c:pt>
                <c:pt idx="19">
                  <c:v>0.50799623706490049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E-43C7-AD25-F7C7E0C2A724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dep06_trim!$BL$103:$BL$122</c:f>
              <c:numCache>
                <c:formatCode>#\ ##0.0</c:formatCode>
                <c:ptCount val="20"/>
                <c:pt idx="0">
                  <c:v>0.2953401881426343</c:v>
                </c:pt>
                <c:pt idx="1">
                  <c:v>-0.17450103609989442</c:v>
                </c:pt>
                <c:pt idx="2">
                  <c:v>-0.6555227794165841</c:v>
                </c:pt>
                <c:pt idx="3">
                  <c:v>-0.41790388210711793</c:v>
                </c:pt>
                <c:pt idx="4">
                  <c:v>2.2087244616231239E-2</c:v>
                </c:pt>
                <c:pt idx="5">
                  <c:v>6.3818041294026795</c:v>
                </c:pt>
                <c:pt idx="6">
                  <c:v>0.21795537104307705</c:v>
                </c:pt>
                <c:pt idx="7">
                  <c:v>-1.3256006628003303</c:v>
                </c:pt>
                <c:pt idx="8">
                  <c:v>0.16792611251048584</c:v>
                </c:pt>
                <c:pt idx="9">
                  <c:v>1.8231349538977426</c:v>
                </c:pt>
                <c:pt idx="10">
                  <c:v>-1.5126569252932653</c:v>
                </c:pt>
                <c:pt idx="11">
                  <c:v>-3.0822275624281636</c:v>
                </c:pt>
                <c:pt idx="12">
                  <c:v>-2.3932729624838278</c:v>
                </c:pt>
                <c:pt idx="13">
                  <c:v>-1.2480671526397202</c:v>
                </c:pt>
                <c:pt idx="14">
                  <c:v>-0.77172575774522301</c:v>
                </c:pt>
                <c:pt idx="15">
                  <c:v>-1.724526600541032</c:v>
                </c:pt>
                <c:pt idx="16">
                  <c:v>-0.26379171923385236</c:v>
                </c:pt>
                <c:pt idx="17">
                  <c:v>-2.0009199632014751</c:v>
                </c:pt>
                <c:pt idx="18">
                  <c:v>-0.90354376906829348</c:v>
                </c:pt>
                <c:pt idx="19">
                  <c:v>-0.18946121965659479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4E-43C7-AD25-F7C7E0C2A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432"/>
        <c:axId val="171192320"/>
      </c:barChart>
      <c:catAx>
        <c:axId val="17118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1923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192320"/>
        <c:scaling>
          <c:orientation val="minMax"/>
          <c:max val="2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8643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55508552448907955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(données)'!$AA$3:$AA$13</c:f>
              <c:numCache>
                <c:formatCode>0.0</c:formatCode>
                <c:ptCount val="11"/>
                <c:pt idx="0">
                  <c:v>3.5327816677275692</c:v>
                </c:pt>
                <c:pt idx="1">
                  <c:v>3.0433446049800139</c:v>
                </c:pt>
                <c:pt idx="2">
                  <c:v>-0.71599045346062429</c:v>
                </c:pt>
                <c:pt idx="3">
                  <c:v>-1.3521634615384581</c:v>
                </c:pt>
                <c:pt idx="4">
                  <c:v>0.42643923240937021</c:v>
                </c:pt>
                <c:pt idx="5">
                  <c:v>-1.0312405216863829</c:v>
                </c:pt>
                <c:pt idx="6">
                  <c:v>-4.5357033404842095</c:v>
                </c:pt>
                <c:pt idx="7">
                  <c:v>12.680577849117158</c:v>
                </c:pt>
                <c:pt idx="8">
                  <c:v>-17.150997150997149</c:v>
                </c:pt>
                <c:pt idx="9">
                  <c:v>-4.7111416781293158</c:v>
                </c:pt>
                <c:pt idx="10">
                  <c:v>4.6914471309996486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0-49CB-A903-D1723E929A62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(données)'!$AH$3:$AH$13</c:f>
              <c:numCache>
                <c:formatCode>0.0</c:formatCode>
                <c:ptCount val="11"/>
                <c:pt idx="0">
                  <c:v>8.4843941665530878</c:v>
                </c:pt>
                <c:pt idx="1">
                  <c:v>6.8974181795338874</c:v>
                </c:pt>
                <c:pt idx="2">
                  <c:v>6.7168125991655447</c:v>
                </c:pt>
                <c:pt idx="3">
                  <c:v>2.1916299559471275</c:v>
                </c:pt>
                <c:pt idx="4">
                  <c:v>2.5918741243668553</c:v>
                </c:pt>
                <c:pt idx="5">
                  <c:v>-2.1849887073901009</c:v>
                </c:pt>
                <c:pt idx="6">
                  <c:v>-3.973581055683828</c:v>
                </c:pt>
                <c:pt idx="7">
                  <c:v>6.9619191410837056</c:v>
                </c:pt>
                <c:pt idx="8">
                  <c:v>-9.3632371392722735</c:v>
                </c:pt>
                <c:pt idx="9">
                  <c:v>-6.0967872180884841</c:v>
                </c:pt>
                <c:pt idx="10">
                  <c:v>-1.5601965601965584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0-49CB-A903-D1723E929A62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(données)'!$AO$3:$AO$13</c:f>
              <c:numCache>
                <c:formatCode>0.0</c:formatCode>
                <c:ptCount val="11"/>
                <c:pt idx="0">
                  <c:v>15.858699736940984</c:v>
                </c:pt>
                <c:pt idx="1">
                  <c:v>13.282517028867979</c:v>
                </c:pt>
                <c:pt idx="2">
                  <c:v>13.400143163922685</c:v>
                </c:pt>
                <c:pt idx="3">
                  <c:v>5.4033581618482485</c:v>
                </c:pt>
                <c:pt idx="4">
                  <c:v>7.1266019882620713</c:v>
                </c:pt>
                <c:pt idx="5">
                  <c:v>2.2137745974955214</c:v>
                </c:pt>
                <c:pt idx="6">
                  <c:v>-0.95165171734850063</c:v>
                </c:pt>
                <c:pt idx="7">
                  <c:v>5.2236333517393652</c:v>
                </c:pt>
                <c:pt idx="8">
                  <c:v>-2.6448362720403074</c:v>
                </c:pt>
                <c:pt idx="9">
                  <c:v>-6.0047434238896136</c:v>
                </c:pt>
                <c:pt idx="10">
                  <c:v>-3.3260695033834109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0-49CB-A903-D1723E929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95744"/>
        <c:axId val="173697280"/>
      </c:barChart>
      <c:catAx>
        <c:axId val="173695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697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697280"/>
        <c:scaling>
          <c:orientation val="minMax"/>
          <c:max val="18"/>
          <c:min val="-1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69574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dep06_trim!$BS$103:$BS$122</c:f>
              <c:numCache>
                <c:formatCode>#\ ##0.0</c:formatCode>
                <c:ptCount val="20"/>
                <c:pt idx="0">
                  <c:v>3.4425382982394837E-2</c:v>
                </c:pt>
                <c:pt idx="1">
                  <c:v>-1.5944938342414616</c:v>
                </c:pt>
                <c:pt idx="2">
                  <c:v>-1.7427289153115311</c:v>
                </c:pt>
                <c:pt idx="3">
                  <c:v>-0.40336932020406113</c:v>
                </c:pt>
                <c:pt idx="4">
                  <c:v>1.9833234067897498</c:v>
                </c:pt>
                <c:pt idx="5">
                  <c:v>15.365298137008709</c:v>
                </c:pt>
                <c:pt idx="6">
                  <c:v>-5.6545509770173137</c:v>
                </c:pt>
                <c:pt idx="7">
                  <c:v>-7.1846327198583531</c:v>
                </c:pt>
                <c:pt idx="8">
                  <c:v>-3.3183026939530569</c:v>
                </c:pt>
                <c:pt idx="9">
                  <c:v>0.55010762975364891</c:v>
                </c:pt>
                <c:pt idx="10">
                  <c:v>-3.0803996194100902</c:v>
                </c:pt>
                <c:pt idx="11">
                  <c:v>-4.0618480795189598</c:v>
                </c:pt>
                <c:pt idx="12">
                  <c:v>0.36454336147351274</c:v>
                </c:pt>
                <c:pt idx="13">
                  <c:v>1.319059453259408</c:v>
                </c:pt>
                <c:pt idx="14">
                  <c:v>1.9245283018867854</c:v>
                </c:pt>
                <c:pt idx="15">
                  <c:v>0.89473034678515528</c:v>
                </c:pt>
                <c:pt idx="16">
                  <c:v>1.376062626139074</c:v>
                </c:pt>
                <c:pt idx="17">
                  <c:v>-1.6529922779922823</c:v>
                </c:pt>
                <c:pt idx="18">
                  <c:v>6.13421666053382E-2</c:v>
                </c:pt>
                <c:pt idx="19">
                  <c:v>0.71726336439430494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7-4280-A7A9-9A202FF0C028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dep06_trim!$BT$103:$BT$122</c:f>
              <c:numCache>
                <c:formatCode>#\ ##0.0</c:formatCode>
                <c:ptCount val="20"/>
                <c:pt idx="0">
                  <c:v>-0.27943231119934575</c:v>
                </c:pt>
                <c:pt idx="1">
                  <c:v>0.61942334636089225</c:v>
                </c:pt>
                <c:pt idx="2">
                  <c:v>-0.89410040307805749</c:v>
                </c:pt>
                <c:pt idx="3">
                  <c:v>-1.9226502994897476</c:v>
                </c:pt>
                <c:pt idx="4">
                  <c:v>-1.9075623916157802</c:v>
                </c:pt>
                <c:pt idx="5">
                  <c:v>8.647194465795538</c:v>
                </c:pt>
                <c:pt idx="6">
                  <c:v>3.5656172621153059</c:v>
                </c:pt>
                <c:pt idx="7">
                  <c:v>1.5643145023567229</c:v>
                </c:pt>
                <c:pt idx="8">
                  <c:v>2.9862792574657071</c:v>
                </c:pt>
                <c:pt idx="9">
                  <c:v>2.6841692789968619</c:v>
                </c:pt>
                <c:pt idx="10">
                  <c:v>-5.6414170323729529</c:v>
                </c:pt>
                <c:pt idx="11">
                  <c:v>-6.4100835804799079</c:v>
                </c:pt>
                <c:pt idx="12">
                  <c:v>-6.9715520345696946</c:v>
                </c:pt>
                <c:pt idx="13">
                  <c:v>-4.9005186962917113</c:v>
                </c:pt>
                <c:pt idx="14">
                  <c:v>-3.2318463041354439</c:v>
                </c:pt>
                <c:pt idx="15">
                  <c:v>-3.9370741145789534</c:v>
                </c:pt>
                <c:pt idx="16">
                  <c:v>-2.6009282774323461</c:v>
                </c:pt>
                <c:pt idx="17">
                  <c:v>-1.0789426362165067</c:v>
                </c:pt>
                <c:pt idx="18">
                  <c:v>-1.3452099618251334</c:v>
                </c:pt>
                <c:pt idx="19">
                  <c:v>0.67256311037406924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7-4280-A7A9-9A202FF0C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552"/>
        <c:axId val="171589632"/>
      </c:barChart>
      <c:catAx>
        <c:axId val="1715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89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8963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1653648084408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(données)'!$AV$3:$AV$13</c:f>
              <c:numCache>
                <c:formatCode>0.0</c:formatCode>
                <c:ptCount val="11"/>
                <c:pt idx="0">
                  <c:v>4.9893774544518266</c:v>
                </c:pt>
                <c:pt idx="1">
                  <c:v>5.0098111356389641</c:v>
                </c:pt>
                <c:pt idx="2">
                  <c:v>2.8554744525547404</c:v>
                </c:pt>
                <c:pt idx="3">
                  <c:v>3.1168388781650957</c:v>
                </c:pt>
                <c:pt idx="4">
                  <c:v>0.22022793591365275</c:v>
                </c:pt>
                <c:pt idx="5">
                  <c:v>-4.2520463659836309</c:v>
                </c:pt>
                <c:pt idx="6">
                  <c:v>-3.6663032876240731</c:v>
                </c:pt>
                <c:pt idx="7">
                  <c:v>3.025610482430019</c:v>
                </c:pt>
                <c:pt idx="8">
                  <c:v>-9.6080471730835892</c:v>
                </c:pt>
                <c:pt idx="9">
                  <c:v>4.5727807623433092</c:v>
                </c:pt>
                <c:pt idx="10">
                  <c:v>0.47703504372820227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F-40A7-91BB-6752985F12B5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(données)'!$BC$3:$BC$13</c:f>
              <c:numCache>
                <c:formatCode>0.0</c:formatCode>
                <c:ptCount val="11"/>
                <c:pt idx="0">
                  <c:v>18.737672583826438</c:v>
                </c:pt>
                <c:pt idx="1">
                  <c:v>13.277962347729776</c:v>
                </c:pt>
                <c:pt idx="2">
                  <c:v>15.309414410010746</c:v>
                </c:pt>
                <c:pt idx="3">
                  <c:v>1.9669351420093406</c:v>
                </c:pt>
                <c:pt idx="4">
                  <c:v>8.7303566974307856</c:v>
                </c:pt>
                <c:pt idx="5">
                  <c:v>3.9917412250516149</c:v>
                </c:pt>
                <c:pt idx="6">
                  <c:v>-2.4707699095521729</c:v>
                </c:pt>
                <c:pt idx="7">
                  <c:v>12.101334539696907</c:v>
                </c:pt>
                <c:pt idx="8">
                  <c:v>-6.6115146623621168</c:v>
                </c:pt>
                <c:pt idx="9">
                  <c:v>-17.760172848397549</c:v>
                </c:pt>
                <c:pt idx="10">
                  <c:v>-4.3086084595849066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F-40A7-91BB-6752985F1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89952"/>
        <c:axId val="173791488"/>
      </c:barChart>
      <c:catAx>
        <c:axId val="1737899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791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791488"/>
        <c:scaling>
          <c:orientation val="minMax"/>
          <c:max val="21"/>
          <c:min val="-1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7899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6520344210107438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RSA!$AT$40:$AT$86</c:f>
              <c:numCache>
                <c:formatCode>0.0</c:formatCode>
                <c:ptCount val="47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84.277261200338131</c:v>
                </c:pt>
                <c:pt idx="31">
                  <c:v>83.38968723584108</c:v>
                </c:pt>
                <c:pt idx="32">
                  <c:v>83.981403212172438</c:v>
                </c:pt>
                <c:pt idx="33">
                  <c:v>85.164835164835168</c:v>
                </c:pt>
                <c:pt idx="34">
                  <c:v>83.431952662721898</c:v>
                </c:pt>
                <c:pt idx="35">
                  <c:v>83.981403212172438</c:v>
                </c:pt>
                <c:pt idx="36">
                  <c:v>83.896872358410818</c:v>
                </c:pt>
                <c:pt idx="37">
                  <c:v>83.85460693153</c:v>
                </c:pt>
                <c:pt idx="38">
                  <c:v>82.967032967032978</c:v>
                </c:pt>
                <c:pt idx="39">
                  <c:v>82.333051563820788</c:v>
                </c:pt>
                <c:pt idx="40">
                  <c:v>80.980557903634832</c:v>
                </c:pt>
                <c:pt idx="41">
                  <c:v>78.529163144547766</c:v>
                </c:pt>
                <c:pt idx="42">
                  <c:v>76.373626373626365</c:v>
                </c:pt>
                <c:pt idx="43">
                  <c:v>76.289095519864745</c:v>
                </c:pt>
                <c:pt idx="44">
                  <c:v>77.430262045646657</c:v>
                </c:pt>
                <c:pt idx="45">
                  <c:v>79.036348267117489</c:v>
                </c:pt>
                <c:pt idx="46">
                  <c:v>78.444632290786132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7C-435E-AD6D-34E3087B39FD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ASS!$AT$40:$AT$85</c:f>
              <c:numCache>
                <c:formatCode>0.0</c:formatCode>
                <c:ptCount val="46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83.603603603603602</c:v>
                </c:pt>
                <c:pt idx="30">
                  <c:v>82.882882882882882</c:v>
                </c:pt>
                <c:pt idx="31">
                  <c:v>80.540540540540533</c:v>
                </c:pt>
                <c:pt idx="32">
                  <c:v>78.738738738738732</c:v>
                </c:pt>
                <c:pt idx="33">
                  <c:v>78.738738738738732</c:v>
                </c:pt>
                <c:pt idx="34">
                  <c:v>76.936936936936945</c:v>
                </c:pt>
                <c:pt idx="35">
                  <c:v>76.576576576576571</c:v>
                </c:pt>
                <c:pt idx="36">
                  <c:v>75.49549549549549</c:v>
                </c:pt>
                <c:pt idx="37">
                  <c:v>73.513513513513516</c:v>
                </c:pt>
                <c:pt idx="38">
                  <c:v>72.252252252252248</c:v>
                </c:pt>
                <c:pt idx="39">
                  <c:v>71.531531531531527</c:v>
                </c:pt>
                <c:pt idx="40">
                  <c:v>68.648648648648646</c:v>
                </c:pt>
                <c:pt idx="41">
                  <c:v>69.369369369369366</c:v>
                </c:pt>
                <c:pt idx="42">
                  <c:v>68.108108108108112</c:v>
                </c:pt>
                <c:pt idx="43">
                  <c:v>67.027027027027032</c:v>
                </c:pt>
                <c:pt idx="44">
                  <c:v>65.945945945945951</c:v>
                </c:pt>
                <c:pt idx="45">
                  <c:v>65.765765765765778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7C-435E-AD6D-34E3087B39FD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AAH!$AT$40:$AT$86</c:f>
              <c:numCache>
                <c:formatCode>0.0</c:formatCode>
                <c:ptCount val="47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100.64279155188247</c:v>
                </c:pt>
                <c:pt idx="25">
                  <c:v>101.10192837465564</c:v>
                </c:pt>
                <c:pt idx="26">
                  <c:v>102.70890725436179</c:v>
                </c:pt>
                <c:pt idx="27">
                  <c:v>103.12213039485766</c:v>
                </c:pt>
                <c:pt idx="28">
                  <c:v>103.4435261707989</c:v>
                </c:pt>
                <c:pt idx="29">
                  <c:v>103.76492194674012</c:v>
                </c:pt>
                <c:pt idx="30">
                  <c:v>104.08631772268136</c:v>
                </c:pt>
                <c:pt idx="31">
                  <c:v>104.31588613406795</c:v>
                </c:pt>
                <c:pt idx="32">
                  <c:v>104.49954086317723</c:v>
                </c:pt>
                <c:pt idx="33">
                  <c:v>104.63728191000918</c:v>
                </c:pt>
                <c:pt idx="34">
                  <c:v>104.82093663911847</c:v>
                </c:pt>
                <c:pt idx="35">
                  <c:v>103.25987144168963</c:v>
                </c:pt>
                <c:pt idx="36">
                  <c:v>103.62718089990817</c:v>
                </c:pt>
                <c:pt idx="37">
                  <c:v>104.04040404040404</c:v>
                </c:pt>
                <c:pt idx="38">
                  <c:v>105.60146923783287</c:v>
                </c:pt>
                <c:pt idx="39">
                  <c:v>105.8769513314968</c:v>
                </c:pt>
                <c:pt idx="40">
                  <c:v>106.10651974288339</c:v>
                </c:pt>
                <c:pt idx="41">
                  <c:v>106.15243342516069</c:v>
                </c:pt>
                <c:pt idx="42">
                  <c:v>106.6574839302112</c:v>
                </c:pt>
                <c:pt idx="43">
                  <c:v>106.42791551882461</c:v>
                </c:pt>
                <c:pt idx="44">
                  <c:v>107.75941230486686</c:v>
                </c:pt>
                <c:pt idx="45">
                  <c:v>107.57575757575756</c:v>
                </c:pt>
                <c:pt idx="46">
                  <c:v>108.26446280991735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7C-435E-AD6D-34E3087B39FD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PA!$AT$40:$AT$86</c:f>
              <c:numCache>
                <c:formatCode>0.0</c:formatCode>
                <c:ptCount val="47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103.04937753531962</c:v>
                </c:pt>
                <c:pt idx="31">
                  <c:v>104.3642467477969</c:v>
                </c:pt>
                <c:pt idx="32">
                  <c:v>105.44132046440062</c:v>
                </c:pt>
                <c:pt idx="33">
                  <c:v>106.09875507063926</c:v>
                </c:pt>
                <c:pt idx="34">
                  <c:v>106.22464680374877</c:v>
                </c:pt>
                <c:pt idx="35">
                  <c:v>105.3294167016366</c:v>
                </c:pt>
                <c:pt idx="36">
                  <c:v>104.68597006574345</c:v>
                </c:pt>
                <c:pt idx="37">
                  <c:v>104.53210239194293</c:v>
                </c:pt>
                <c:pt idx="38">
                  <c:v>104.32228283676039</c:v>
                </c:pt>
                <c:pt idx="39">
                  <c:v>104.67198209539796</c:v>
                </c:pt>
                <c:pt idx="40">
                  <c:v>103.44104070499371</c:v>
                </c:pt>
                <c:pt idx="41">
                  <c:v>103.3711008532662</c:v>
                </c:pt>
                <c:pt idx="42">
                  <c:v>104.26633095537838</c:v>
                </c:pt>
                <c:pt idx="43">
                  <c:v>104.69995803608896</c:v>
                </c:pt>
                <c:pt idx="44">
                  <c:v>104.44817456986992</c:v>
                </c:pt>
                <c:pt idx="45">
                  <c:v>104.82584976919848</c:v>
                </c:pt>
                <c:pt idx="46">
                  <c:v>104.4062106588334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7C-435E-AD6D-34E3087B3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  <c:max val="45261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7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6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292315653939484"/>
          <c:y val="0.65277055214523816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'Données Graph3'!$M$10:$M$53</c:f>
              <c:numCache>
                <c:formatCode>#,##0</c:formatCode>
                <c:ptCount val="44"/>
                <c:pt idx="0">
                  <c:v>-1333.7881646348978</c:v>
                </c:pt>
                <c:pt idx="1">
                  <c:v>493.89666269579902</c:v>
                </c:pt>
                <c:pt idx="2">
                  <c:v>-234.57594978553243</c:v>
                </c:pt>
                <c:pt idx="3">
                  <c:v>1209.5304557693889</c:v>
                </c:pt>
                <c:pt idx="4">
                  <c:v>-736.95011954475194</c:v>
                </c:pt>
                <c:pt idx="5">
                  <c:v>-133.8435188884614</c:v>
                </c:pt>
                <c:pt idx="6">
                  <c:v>-1152.0734208016074</c:v>
                </c:pt>
                <c:pt idx="7">
                  <c:v>669.79873227077769</c:v>
                </c:pt>
                <c:pt idx="8">
                  <c:v>12.776397107809316</c:v>
                </c:pt>
                <c:pt idx="9">
                  <c:v>-295.33668982429663</c:v>
                </c:pt>
                <c:pt idx="10">
                  <c:v>391.55023265822092</c:v>
                </c:pt>
                <c:pt idx="11">
                  <c:v>2307.4735700575984</c:v>
                </c:pt>
                <c:pt idx="12">
                  <c:v>880.20619135990273</c:v>
                </c:pt>
                <c:pt idx="13">
                  <c:v>809.57668744958937</c:v>
                </c:pt>
                <c:pt idx="14">
                  <c:v>1339.7617146737757</c:v>
                </c:pt>
                <c:pt idx="15">
                  <c:v>125.18084395071492</c:v>
                </c:pt>
                <c:pt idx="16">
                  <c:v>-177.16190158104291</c:v>
                </c:pt>
                <c:pt idx="17">
                  <c:v>2226.9538220038521</c:v>
                </c:pt>
                <c:pt idx="18">
                  <c:v>-659.61372534814291</c:v>
                </c:pt>
                <c:pt idx="19">
                  <c:v>1521.6026540486491</c:v>
                </c:pt>
                <c:pt idx="20">
                  <c:v>1358.4014292320353</c:v>
                </c:pt>
                <c:pt idx="21">
                  <c:v>514.08531394175952</c:v>
                </c:pt>
                <c:pt idx="22">
                  <c:v>1.5984160862863064</c:v>
                </c:pt>
                <c:pt idx="23">
                  <c:v>-749.58040759922005</c:v>
                </c:pt>
                <c:pt idx="24">
                  <c:v>1398.6039467729279</c:v>
                </c:pt>
                <c:pt idx="25">
                  <c:v>967.51261770742713</c:v>
                </c:pt>
                <c:pt idx="26">
                  <c:v>143.84685952879954</c:v>
                </c:pt>
                <c:pt idx="27">
                  <c:v>2570.5117352984962</c:v>
                </c:pt>
                <c:pt idx="28">
                  <c:v>-6800.9591804185766</c:v>
                </c:pt>
                <c:pt idx="29">
                  <c:v>-9113.3412091474747</c:v>
                </c:pt>
                <c:pt idx="30">
                  <c:v>9055.093883075926</c:v>
                </c:pt>
                <c:pt idx="31">
                  <c:v>1289.071022776945</c:v>
                </c:pt>
                <c:pt idx="32">
                  <c:v>1113.7177153600496</c:v>
                </c:pt>
                <c:pt idx="33">
                  <c:v>5511.2420074780821</c:v>
                </c:pt>
                <c:pt idx="34">
                  <c:v>4142.7869165219599</c:v>
                </c:pt>
                <c:pt idx="35">
                  <c:v>3972.3679117531865</c:v>
                </c:pt>
                <c:pt idx="36">
                  <c:v>2702.4372701694374</c:v>
                </c:pt>
                <c:pt idx="37">
                  <c:v>4311.8479963922291</c:v>
                </c:pt>
                <c:pt idx="38">
                  <c:v>372.24255387164885</c:v>
                </c:pt>
                <c:pt idx="39">
                  <c:v>1918.9551123672863</c:v>
                </c:pt>
                <c:pt idx="40">
                  <c:v>2433.3123974570772</c:v>
                </c:pt>
                <c:pt idx="41">
                  <c:v>753.65313066670205</c:v>
                </c:pt>
                <c:pt idx="42">
                  <c:v>1342.7370875567431</c:v>
                </c:pt>
                <c:pt idx="43">
                  <c:v>-290.84066311008064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C-401F-BD30-1C19898C8804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'Données Graph3'!$N$10:$N$53</c:f>
              <c:numCache>
                <c:formatCode>#,##0</c:formatCode>
                <c:ptCount val="44"/>
                <c:pt idx="0">
                  <c:v>457.23316630599948</c:v>
                </c:pt>
                <c:pt idx="1">
                  <c:v>175.5996736850002</c:v>
                </c:pt>
                <c:pt idx="2">
                  <c:v>-506.65613804300119</c:v>
                </c:pt>
                <c:pt idx="3">
                  <c:v>-16.468726746998982</c:v>
                </c:pt>
                <c:pt idx="4">
                  <c:v>-102.54500248099976</c:v>
                </c:pt>
                <c:pt idx="5">
                  <c:v>-78.027207311000893</c:v>
                </c:pt>
                <c:pt idx="6">
                  <c:v>26.782238467000752</c:v>
                </c:pt>
                <c:pt idx="7">
                  <c:v>106.17393527500008</c:v>
                </c:pt>
                <c:pt idx="8">
                  <c:v>-187.21845379899969</c:v>
                </c:pt>
                <c:pt idx="9">
                  <c:v>701.69907654799954</c:v>
                </c:pt>
                <c:pt idx="10">
                  <c:v>556.95853925499978</c:v>
                </c:pt>
                <c:pt idx="11">
                  <c:v>-51.505278397999973</c:v>
                </c:pt>
                <c:pt idx="12">
                  <c:v>-68.811660695999308</c:v>
                </c:pt>
                <c:pt idx="13">
                  <c:v>17.123461168999711</c:v>
                </c:pt>
                <c:pt idx="14">
                  <c:v>134.78519115899871</c:v>
                </c:pt>
                <c:pt idx="15">
                  <c:v>478.28325766800117</c:v>
                </c:pt>
                <c:pt idx="16">
                  <c:v>377.10674052099967</c:v>
                </c:pt>
                <c:pt idx="17">
                  <c:v>79.536946188999536</c:v>
                </c:pt>
                <c:pt idx="18">
                  <c:v>18.459525344001122</c:v>
                </c:pt>
                <c:pt idx="19">
                  <c:v>481.47861896999984</c:v>
                </c:pt>
                <c:pt idx="20">
                  <c:v>514.11666872399928</c:v>
                </c:pt>
                <c:pt idx="21">
                  <c:v>113.33441796300031</c:v>
                </c:pt>
                <c:pt idx="22">
                  <c:v>-413.92640122100056</c:v>
                </c:pt>
                <c:pt idx="23">
                  <c:v>-356.27212504499948</c:v>
                </c:pt>
                <c:pt idx="24">
                  <c:v>688.71039954699881</c:v>
                </c:pt>
                <c:pt idx="25">
                  <c:v>105.20923835400208</c:v>
                </c:pt>
                <c:pt idx="26">
                  <c:v>-42.270070946000487</c:v>
                </c:pt>
                <c:pt idx="27">
                  <c:v>-369.47229318999962</c:v>
                </c:pt>
                <c:pt idx="28">
                  <c:v>-3663.7624949660003</c:v>
                </c:pt>
                <c:pt idx="29">
                  <c:v>1140.7979583519991</c:v>
                </c:pt>
                <c:pt idx="30">
                  <c:v>1344.1569945850015</c:v>
                </c:pt>
                <c:pt idx="31">
                  <c:v>356.6700459779986</c:v>
                </c:pt>
                <c:pt idx="32">
                  <c:v>269.3442907840008</c:v>
                </c:pt>
                <c:pt idx="33">
                  <c:v>293.18426435099991</c:v>
                </c:pt>
                <c:pt idx="34">
                  <c:v>266.62963303400011</c:v>
                </c:pt>
                <c:pt idx="35">
                  <c:v>367.2312187589996</c:v>
                </c:pt>
                <c:pt idx="36">
                  <c:v>-428.71655964700039</c:v>
                </c:pt>
                <c:pt idx="37">
                  <c:v>146.60208977699949</c:v>
                </c:pt>
                <c:pt idx="38">
                  <c:v>-66.706076172000394</c:v>
                </c:pt>
                <c:pt idx="39">
                  <c:v>61.554056219001723</c:v>
                </c:pt>
                <c:pt idx="40">
                  <c:v>-205.01212535200102</c:v>
                </c:pt>
                <c:pt idx="41">
                  <c:v>-377.92898864399831</c:v>
                </c:pt>
                <c:pt idx="42">
                  <c:v>-288.33649921400138</c:v>
                </c:pt>
                <c:pt idx="43">
                  <c:v>-176.96196608799983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C-401F-BD30-1C19898C8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Graph3'!$L$10:$L$53</c:f>
              <c:numCache>
                <c:formatCode>#,##0</c:formatCode>
                <c:ptCount val="44"/>
                <c:pt idx="0">
                  <c:v>-876.55499832890928</c:v>
                </c:pt>
                <c:pt idx="1">
                  <c:v>669.49633638077648</c:v>
                </c:pt>
                <c:pt idx="2">
                  <c:v>-741.23208782850998</c:v>
                </c:pt>
                <c:pt idx="3">
                  <c:v>1193.0617290223599</c:v>
                </c:pt>
                <c:pt idx="4">
                  <c:v>-839.49512202572078</c:v>
                </c:pt>
                <c:pt idx="5">
                  <c:v>-211.87072619947139</c:v>
                </c:pt>
                <c:pt idx="6">
                  <c:v>-1125.291182334593</c:v>
                </c:pt>
                <c:pt idx="7">
                  <c:v>775.97266754577868</c:v>
                </c:pt>
                <c:pt idx="8">
                  <c:v>-174.44205669121584</c:v>
                </c:pt>
                <c:pt idx="9">
                  <c:v>406.36238672368927</c:v>
                </c:pt>
                <c:pt idx="10">
                  <c:v>948.50877191324253</c:v>
                </c:pt>
                <c:pt idx="11">
                  <c:v>2255.9682916596066</c:v>
                </c:pt>
                <c:pt idx="12">
                  <c:v>811.39453066390706</c:v>
                </c:pt>
                <c:pt idx="13">
                  <c:v>826.70014861854725</c:v>
                </c:pt>
                <c:pt idx="14">
                  <c:v>1474.5469058327726</c:v>
                </c:pt>
                <c:pt idx="15">
                  <c:v>603.46410161873791</c:v>
                </c:pt>
                <c:pt idx="16">
                  <c:v>199.94483893993311</c:v>
                </c:pt>
                <c:pt idx="17">
                  <c:v>2306.4907681928598</c:v>
                </c:pt>
                <c:pt idx="18">
                  <c:v>-641.15420000412269</c:v>
                </c:pt>
                <c:pt idx="19">
                  <c:v>2003.0812730186735</c:v>
                </c:pt>
                <c:pt idx="20">
                  <c:v>1872.5180979560246</c:v>
                </c:pt>
                <c:pt idx="21">
                  <c:v>627.41973190475255</c:v>
                </c:pt>
                <c:pt idx="22">
                  <c:v>-412.32798513473244</c:v>
                </c:pt>
                <c:pt idx="23">
                  <c:v>-1105.8525326442323</c:v>
                </c:pt>
                <c:pt idx="24">
                  <c:v>2087.3143463199376</c:v>
                </c:pt>
                <c:pt idx="25">
                  <c:v>1072.7218560614274</c:v>
                </c:pt>
                <c:pt idx="26">
                  <c:v>101.57678858283907</c:v>
                </c:pt>
                <c:pt idx="27">
                  <c:v>2201.0394421084784</c:v>
                </c:pt>
                <c:pt idx="28">
                  <c:v>-10464.721675384557</c:v>
                </c:pt>
                <c:pt idx="29">
                  <c:v>-7972.543250795512</c:v>
                </c:pt>
                <c:pt idx="30">
                  <c:v>10399.250877660932</c:v>
                </c:pt>
                <c:pt idx="31">
                  <c:v>1645.7410687549273</c:v>
                </c:pt>
                <c:pt idx="32">
                  <c:v>1383.0620061440859</c:v>
                </c:pt>
                <c:pt idx="33">
                  <c:v>5804.4262718290556</c:v>
                </c:pt>
                <c:pt idx="34">
                  <c:v>4409.4165495559573</c:v>
                </c:pt>
                <c:pt idx="35">
                  <c:v>4339.5991305122152</c:v>
                </c:pt>
                <c:pt idx="36">
                  <c:v>2273.720710522437</c:v>
                </c:pt>
                <c:pt idx="37">
                  <c:v>4458.4500861692359</c:v>
                </c:pt>
                <c:pt idx="38">
                  <c:v>305.536477699643</c:v>
                </c:pt>
                <c:pt idx="39">
                  <c:v>1980.5091685862863</c:v>
                </c:pt>
                <c:pt idx="40">
                  <c:v>2228.3002721050871</c:v>
                </c:pt>
                <c:pt idx="41">
                  <c:v>375.72414202266373</c:v>
                </c:pt>
                <c:pt idx="42">
                  <c:v>1054.4005883427453</c:v>
                </c:pt>
                <c:pt idx="43">
                  <c:v>-467.8026291980641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FC-401F-BD30-1C19898C8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2'!$AD$10:$AD$53</c:f>
              <c:numCache>
                <c:formatCode>#\ ##0.0</c:formatCode>
                <c:ptCount val="44"/>
                <c:pt idx="0">
                  <c:v>100</c:v>
                </c:pt>
                <c:pt idx="1">
                  <c:v>100.09223652901812</c:v>
                </c:pt>
                <c:pt idx="2">
                  <c:v>98.909070678627216</c:v>
                </c:pt>
                <c:pt idx="3">
                  <c:v>97.624100162348299</c:v>
                </c:pt>
                <c:pt idx="4">
                  <c:v>96.384510338793973</c:v>
                </c:pt>
                <c:pt idx="5">
                  <c:v>94.829562351695174</c:v>
                </c:pt>
                <c:pt idx="6">
                  <c:v>94.161837680267809</c:v>
                </c:pt>
                <c:pt idx="7">
                  <c:v>92.971382838157282</c:v>
                </c:pt>
                <c:pt idx="8">
                  <c:v>92.219549370603431</c:v>
                </c:pt>
                <c:pt idx="9">
                  <c:v>93.121338923306041</c:v>
                </c:pt>
                <c:pt idx="10">
                  <c:v>93.803606350101191</c:v>
                </c:pt>
                <c:pt idx="11">
                  <c:v>93.927255905955619</c:v>
                </c:pt>
                <c:pt idx="12">
                  <c:v>93.977913549000277</c:v>
                </c:pt>
                <c:pt idx="13">
                  <c:v>93.722110825130898</c:v>
                </c:pt>
                <c:pt idx="14">
                  <c:v>94.419838913339191</c:v>
                </c:pt>
                <c:pt idx="15">
                  <c:v>95.47772766630321</c:v>
                </c:pt>
                <c:pt idx="16">
                  <c:v>96.127237629338381</c:v>
                </c:pt>
                <c:pt idx="17">
                  <c:v>95.548719049502424</c:v>
                </c:pt>
                <c:pt idx="18">
                  <c:v>96.131433270889062</c:v>
                </c:pt>
                <c:pt idx="19">
                  <c:v>97.715037983184899</c:v>
                </c:pt>
                <c:pt idx="20">
                  <c:v>98.410949687897983</c:v>
                </c:pt>
                <c:pt idx="21">
                  <c:v>99.222386372077736</c:v>
                </c:pt>
                <c:pt idx="22">
                  <c:v>99.894094375603956</c:v>
                </c:pt>
                <c:pt idx="23">
                  <c:v>99.856778652034635</c:v>
                </c:pt>
                <c:pt idx="24">
                  <c:v>102.12349803543299</c:v>
                </c:pt>
                <c:pt idx="25">
                  <c:v>103.22466302563093</c:v>
                </c:pt>
                <c:pt idx="26">
                  <c:v>102.78970148900032</c:v>
                </c:pt>
                <c:pt idx="27">
                  <c:v>103.11762096725229</c:v>
                </c:pt>
                <c:pt idx="28">
                  <c:v>93.494769217660334</c:v>
                </c:pt>
                <c:pt idx="29">
                  <c:v>100.06257148429685</c:v>
                </c:pt>
                <c:pt idx="30">
                  <c:v>103.78989625972352</c:v>
                </c:pt>
                <c:pt idx="31">
                  <c:v>104.99862558826958</c:v>
                </c:pt>
                <c:pt idx="32">
                  <c:v>106.54774625447317</c:v>
                </c:pt>
                <c:pt idx="33">
                  <c:v>107.11593808774515</c:v>
                </c:pt>
                <c:pt idx="34">
                  <c:v>108.52629895642785</c:v>
                </c:pt>
                <c:pt idx="35">
                  <c:v>109.32177838644999</c:v>
                </c:pt>
                <c:pt idx="36">
                  <c:v>108.29636213789794</c:v>
                </c:pt>
                <c:pt idx="37">
                  <c:v>107.66360438523239</c:v>
                </c:pt>
                <c:pt idx="38">
                  <c:v>107.50598558967093</c:v>
                </c:pt>
                <c:pt idx="39">
                  <c:v>108.99205446604563</c:v>
                </c:pt>
                <c:pt idx="40">
                  <c:v>108.32353789639984</c:v>
                </c:pt>
                <c:pt idx="41">
                  <c:v>107.17760554300794</c:v>
                </c:pt>
                <c:pt idx="42">
                  <c:v>105.69056298313215</c:v>
                </c:pt>
                <c:pt idx="43">
                  <c:v>104.52785820000786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6E-47A1-8A09-91706F0AAA8A}"/>
            </c:ext>
          </c:extLst>
        </c:ser>
        <c:ser>
          <c:idx val="1"/>
          <c:order val="1"/>
          <c:tx>
            <c:strRef>
              <c:f>'Données graph 1 et 2'!$AC$8:$AC$9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2'!$AC$10:$AC$53</c:f>
              <c:numCache>
                <c:formatCode>#\ ##0.0</c:formatCode>
                <c:ptCount val="44"/>
                <c:pt idx="0">
                  <c:v>100</c:v>
                </c:pt>
                <c:pt idx="1">
                  <c:v>99.8469639500222</c:v>
                </c:pt>
                <c:pt idx="2">
                  <c:v>99.225538181139214</c:v>
                </c:pt>
                <c:pt idx="3">
                  <c:v>99.690881032536126</c:v>
                </c:pt>
                <c:pt idx="4">
                  <c:v>99.622509130226732</c:v>
                </c:pt>
                <c:pt idx="5">
                  <c:v>99.360196396602845</c:v>
                </c:pt>
                <c:pt idx="6">
                  <c:v>99.119137499855469</c:v>
                </c:pt>
                <c:pt idx="7">
                  <c:v>98.666204799291506</c:v>
                </c:pt>
                <c:pt idx="8">
                  <c:v>98.240952014431002</c:v>
                </c:pt>
                <c:pt idx="9">
                  <c:v>98.18819203176588</c:v>
                </c:pt>
                <c:pt idx="10">
                  <c:v>98.680986855183292</c:v>
                </c:pt>
                <c:pt idx="11">
                  <c:v>98.421883437038403</c:v>
                </c:pt>
                <c:pt idx="12">
                  <c:v>98.538202144603218</c:v>
                </c:pt>
                <c:pt idx="13">
                  <c:v>98.336485482915165</c:v>
                </c:pt>
                <c:pt idx="14">
                  <c:v>98.498519404069356</c:v>
                </c:pt>
                <c:pt idx="15">
                  <c:v>98.55567597283607</c:v>
                </c:pt>
                <c:pt idx="16">
                  <c:v>98.152677211955137</c:v>
                </c:pt>
                <c:pt idx="17">
                  <c:v>98.657774220011191</c:v>
                </c:pt>
                <c:pt idx="18">
                  <c:v>98.651117208870559</c:v>
                </c:pt>
                <c:pt idx="19">
                  <c:v>99.266821263496922</c:v>
                </c:pt>
                <c:pt idx="20">
                  <c:v>99.659520313371402</c:v>
                </c:pt>
                <c:pt idx="21">
                  <c:v>99.421075173531449</c:v>
                </c:pt>
                <c:pt idx="22">
                  <c:v>98.7801256542907</c:v>
                </c:pt>
                <c:pt idx="23">
                  <c:v>98.242113316566559</c:v>
                </c:pt>
                <c:pt idx="24">
                  <c:v>98.491489821759131</c:v>
                </c:pt>
                <c:pt idx="25">
                  <c:v>98.664585861379138</c:v>
                </c:pt>
                <c:pt idx="26">
                  <c:v>98.774422905520467</c:v>
                </c:pt>
                <c:pt idx="27">
                  <c:v>99.140259363311529</c:v>
                </c:pt>
                <c:pt idx="28">
                  <c:v>98.207704414644397</c:v>
                </c:pt>
                <c:pt idx="29">
                  <c:v>97.588500241072396</c:v>
                </c:pt>
                <c:pt idx="30">
                  <c:v>98.783130339752063</c:v>
                </c:pt>
                <c:pt idx="31">
                  <c:v>99.423223846680258</c:v>
                </c:pt>
                <c:pt idx="32">
                  <c:v>100.0386055086321</c:v>
                </c:pt>
                <c:pt idx="33">
                  <c:v>100.61670428500477</c:v>
                </c:pt>
                <c:pt idx="34">
                  <c:v>101.19323972429153</c:v>
                </c:pt>
                <c:pt idx="35">
                  <c:v>102.21557789277836</c:v>
                </c:pt>
                <c:pt idx="36">
                  <c:v>102.31571503284043</c:v>
                </c:pt>
                <c:pt idx="37">
                  <c:v>102.57269850950235</c:v>
                </c:pt>
                <c:pt idx="38">
                  <c:v>103.40659635391674</c:v>
                </c:pt>
                <c:pt idx="39">
                  <c:v>104.83316086353196</c:v>
                </c:pt>
                <c:pt idx="40">
                  <c:v>105.15153104190932</c:v>
                </c:pt>
                <c:pt idx="41">
                  <c:v>104.68316800916624</c:v>
                </c:pt>
                <c:pt idx="42">
                  <c:v>105.01036610551877</c:v>
                </c:pt>
                <c:pt idx="43">
                  <c:v>105.78659939742785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6E-47A1-8A09-91706F0AAA8A}"/>
            </c:ext>
          </c:extLst>
        </c:ser>
        <c:ser>
          <c:idx val="2"/>
          <c:order val="2"/>
          <c:tx>
            <c:strRef>
              <c:f>'Données graph 1 et 2'!$AE$8:$AE$9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2'!$AE$10:$AE$53</c:f>
              <c:numCache>
                <c:formatCode>#\ ##0.0</c:formatCode>
                <c:ptCount val="44"/>
                <c:pt idx="0">
                  <c:v>100</c:v>
                </c:pt>
                <c:pt idx="1">
                  <c:v>99.935308388401054</c:v>
                </c:pt>
                <c:pt idx="2">
                  <c:v>100.09370288472159</c:v>
                </c:pt>
                <c:pt idx="3">
                  <c:v>100.06280457323093</c:v>
                </c:pt>
                <c:pt idx="4">
                  <c:v>99.923090693822431</c:v>
                </c:pt>
                <c:pt idx="5">
                  <c:v>99.926255003713891</c:v>
                </c:pt>
                <c:pt idx="6">
                  <c:v>99.325832816497382</c:v>
                </c:pt>
                <c:pt idx="7">
                  <c:v>99.576408061841192</c:v>
                </c:pt>
                <c:pt idx="8">
                  <c:v>99.59272226685016</c:v>
                </c:pt>
                <c:pt idx="9">
                  <c:v>100.03660609415432</c:v>
                </c:pt>
                <c:pt idx="10">
                  <c:v>100.35229266386618</c:v>
                </c:pt>
                <c:pt idx="11">
                  <c:v>100.96009098428149</c:v>
                </c:pt>
                <c:pt idx="12">
                  <c:v>101.75026741904351</c:v>
                </c:pt>
                <c:pt idx="13">
                  <c:v>102.10755162765382</c:v>
                </c:pt>
                <c:pt idx="14">
                  <c:v>102.60059479536004</c:v>
                </c:pt>
                <c:pt idx="15">
                  <c:v>102.45394705774807</c:v>
                </c:pt>
                <c:pt idx="16">
                  <c:v>102.48179782329107</c:v>
                </c:pt>
                <c:pt idx="17">
                  <c:v>103.05102584827139</c:v>
                </c:pt>
                <c:pt idx="18">
                  <c:v>103.23852896255082</c:v>
                </c:pt>
                <c:pt idx="19">
                  <c:v>103.85009310959742</c:v>
                </c:pt>
                <c:pt idx="20">
                  <c:v>104.51579398787605</c:v>
                </c:pt>
                <c:pt idx="21">
                  <c:v>104.77650890097239</c:v>
                </c:pt>
                <c:pt idx="22">
                  <c:v>104.32414793074958</c:v>
                </c:pt>
                <c:pt idx="23">
                  <c:v>104.13403772597502</c:v>
                </c:pt>
                <c:pt idx="24">
                  <c:v>104.78032681826153</c:v>
                </c:pt>
                <c:pt idx="25">
                  <c:v>105.01465779809025</c:v>
                </c:pt>
                <c:pt idx="26">
                  <c:v>105.11578387971406</c:v>
                </c:pt>
                <c:pt idx="27">
                  <c:v>105.89964771144926</c:v>
                </c:pt>
                <c:pt idx="28">
                  <c:v>102.64270110018552</c:v>
                </c:pt>
                <c:pt idx="29">
                  <c:v>98.53832130315358</c:v>
                </c:pt>
                <c:pt idx="30">
                  <c:v>101.64999172878093</c:v>
                </c:pt>
                <c:pt idx="31">
                  <c:v>102.04302361595951</c:v>
                </c:pt>
                <c:pt idx="32">
                  <c:v>102.09677553598202</c:v>
                </c:pt>
                <c:pt idx="33">
                  <c:v>104.7175922054913</c:v>
                </c:pt>
                <c:pt idx="34">
                  <c:v>106.28486570938118</c:v>
                </c:pt>
                <c:pt idx="35">
                  <c:v>108.05765672069565</c:v>
                </c:pt>
                <c:pt idx="36">
                  <c:v>108.90525684864487</c:v>
                </c:pt>
                <c:pt idx="37">
                  <c:v>110.99412980018157</c:v>
                </c:pt>
                <c:pt idx="38">
                  <c:v>111.46830053579382</c:v>
                </c:pt>
                <c:pt idx="39">
                  <c:v>111.65869383321416</c:v>
                </c:pt>
                <c:pt idx="40">
                  <c:v>112.64070607722965</c:v>
                </c:pt>
                <c:pt idx="41">
                  <c:v>113.12155972394655</c:v>
                </c:pt>
                <c:pt idx="42">
                  <c:v>113.38656386416841</c:v>
                </c:pt>
                <c:pt idx="43">
                  <c:v>112.91128564891399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6E-47A1-8A09-91706F0AAA8A}"/>
            </c:ext>
          </c:extLst>
        </c:ser>
        <c:ser>
          <c:idx val="3"/>
          <c:order val="3"/>
          <c:tx>
            <c:strRef>
              <c:f>'Données graph 1 et 2'!$AF$8:$AF$9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2'!$AF$10:$AF$53</c:f>
              <c:numCache>
                <c:formatCode>#\ ##0.0</c:formatCode>
                <c:ptCount val="44"/>
                <c:pt idx="0">
                  <c:v>100</c:v>
                </c:pt>
                <c:pt idx="1">
                  <c:v>100.61196312215648</c:v>
                </c:pt>
                <c:pt idx="2">
                  <c:v>100.18866801601914</c:v>
                </c:pt>
                <c:pt idx="3">
                  <c:v>101.29346054655694</c:v>
                </c:pt>
                <c:pt idx="4">
                  <c:v>101.1379185066144</c:v>
                </c:pt>
                <c:pt idx="5">
                  <c:v>101.36427884939532</c:v>
                </c:pt>
                <c:pt idx="6">
                  <c:v>101.63843826630314</c:v>
                </c:pt>
                <c:pt idx="7">
                  <c:v>102.17026627769015</c:v>
                </c:pt>
                <c:pt idx="8">
                  <c:v>102.2418563174799</c:v>
                </c:pt>
                <c:pt idx="9">
                  <c:v>101.69297081492201</c:v>
                </c:pt>
                <c:pt idx="10">
                  <c:v>101.65563937771425</c:v>
                </c:pt>
                <c:pt idx="11">
                  <c:v>102.44749100369725</c:v>
                </c:pt>
                <c:pt idx="12">
                  <c:v>101.73530534249291</c:v>
                </c:pt>
                <c:pt idx="13">
                  <c:v>101.86010223401128</c:v>
                </c:pt>
                <c:pt idx="14">
                  <c:v>102.04745439459644</c:v>
                </c:pt>
                <c:pt idx="15">
                  <c:v>102.52774146189836</c:v>
                </c:pt>
                <c:pt idx="16">
                  <c:v>102.57221028864024</c:v>
                </c:pt>
                <c:pt idx="17">
                  <c:v>103.41067314148209</c:v>
                </c:pt>
                <c:pt idx="18">
                  <c:v>102.50951408315441</c:v>
                </c:pt>
                <c:pt idx="19">
                  <c:v>102.5493298994848</c:v>
                </c:pt>
                <c:pt idx="20">
                  <c:v>102.6634398292674</c:v>
                </c:pt>
                <c:pt idx="21">
                  <c:v>102.60645050578923</c:v>
                </c:pt>
                <c:pt idx="22">
                  <c:v>103.0189806259864</c:v>
                </c:pt>
                <c:pt idx="23">
                  <c:v>102.61773524035813</c:v>
                </c:pt>
                <c:pt idx="24">
                  <c:v>102.67873445585151</c:v>
                </c:pt>
                <c:pt idx="25">
                  <c:v>102.84726498745245</c:v>
                </c:pt>
                <c:pt idx="26">
                  <c:v>102.81767842847928</c:v>
                </c:pt>
                <c:pt idx="27">
                  <c:v>103.10485803459359</c:v>
                </c:pt>
                <c:pt idx="28">
                  <c:v>102.4886034415277</c:v>
                </c:pt>
                <c:pt idx="29">
                  <c:v>101.83069141094323</c:v>
                </c:pt>
                <c:pt idx="30">
                  <c:v>103.7935370721071</c:v>
                </c:pt>
                <c:pt idx="31">
                  <c:v>104.00668396757982</c:v>
                </c:pt>
                <c:pt idx="32">
                  <c:v>104.49737239419683</c:v>
                </c:pt>
                <c:pt idx="33">
                  <c:v>104.4490630275434</c:v>
                </c:pt>
                <c:pt idx="34">
                  <c:v>104.83301623473471</c:v>
                </c:pt>
                <c:pt idx="35">
                  <c:v>104.92936232510405</c:v>
                </c:pt>
                <c:pt idx="36">
                  <c:v>105.45971853569878</c:v>
                </c:pt>
                <c:pt idx="37">
                  <c:v>105.5501105783357</c:v>
                </c:pt>
                <c:pt idx="38">
                  <c:v>104.84159596790421</c:v>
                </c:pt>
                <c:pt idx="39">
                  <c:v>105.38625468697602</c:v>
                </c:pt>
                <c:pt idx="40">
                  <c:v>105.5802450390902</c:v>
                </c:pt>
                <c:pt idx="41">
                  <c:v>105.43710231799213</c:v>
                </c:pt>
                <c:pt idx="42">
                  <c:v>106.05703398533034</c:v>
                </c:pt>
                <c:pt idx="43">
                  <c:v>106.48491187949982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6E-47A1-8A09-91706F0AA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1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12-4FBC-8515-1B8FB129530F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2-4FBC-8515-1B8FB129530F}"/>
                </c:ext>
              </c:extLst>
            </c:dLbl>
            <c:dLbl>
              <c:idx val="2"/>
              <c:layout>
                <c:manualLayout>
                  <c:x val="5.5561980622900915E-3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12-4FBC-8515-1B8FB129530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annuel'!$BH$60:$BL$60</c:f>
              <c:numCache>
                <c:formatCode>#,##0</c:formatCode>
                <c:ptCount val="5"/>
                <c:pt idx="0">
                  <c:v>4240</c:v>
                </c:pt>
                <c:pt idx="1">
                  <c:v>3080</c:v>
                </c:pt>
                <c:pt idx="2">
                  <c:v>1450</c:v>
                </c:pt>
                <c:pt idx="3">
                  <c:v>430</c:v>
                </c:pt>
                <c:pt idx="4">
                  <c:v>-700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12-4FBC-8515-1B8FB129530F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012-4FBC-8515-1B8FB129530F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12-4FBC-8515-1B8FB129530F}"/>
                </c:ext>
              </c:extLst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12-4FBC-8515-1B8FB129530F}"/>
                </c:ext>
              </c:extLst>
            </c:dLbl>
            <c:dLbl>
              <c:idx val="2"/>
              <c:layout>
                <c:manualLayout>
                  <c:x val="5.5561980622900915E-3"/>
                  <c:y val="-1.4375855065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12-4FBC-8515-1B8FB129530F}"/>
                </c:ext>
              </c:extLst>
            </c:dLbl>
            <c:dLbl>
              <c:idx val="3"/>
              <c:layout>
                <c:manualLayout>
                  <c:x val="0"/>
                  <c:y val="-1.752433010290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12-4FBC-8515-1B8FB129530F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12-4FBC-8515-1B8FB129530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annuel'!$BN$60:$BR$60</c:f>
              <c:numCache>
                <c:formatCode>#,##0</c:formatCode>
                <c:ptCount val="5"/>
                <c:pt idx="0">
                  <c:v>-1050</c:v>
                </c:pt>
                <c:pt idx="1">
                  <c:v>-430</c:v>
                </c:pt>
                <c:pt idx="2">
                  <c:v>-30</c:v>
                </c:pt>
                <c:pt idx="3">
                  <c:v>-130</c:v>
                </c:pt>
                <c:pt idx="4">
                  <c:v>-450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12-4FBC-8515-1B8FB129530F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3590495794097149E-3"/>
                  <c:y val="8.68900200127351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12-4FBC-8515-1B8FB129530F}"/>
                </c:ext>
              </c:extLst>
            </c:dLbl>
            <c:dLbl>
              <c:idx val="1"/>
              <c:layout>
                <c:manualLayout>
                  <c:x val="1.7054431665186548E-3"/>
                  <c:y val="7.50441027498002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12-4FBC-8515-1B8FB129530F}"/>
                </c:ext>
              </c:extLst>
            </c:dLbl>
            <c:dLbl>
              <c:idx val="2"/>
              <c:layout>
                <c:manualLayout>
                  <c:x val="1.7370202725020413E-3"/>
                  <c:y val="1.52826666232887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12-4FBC-8515-1B8FB129530F}"/>
                </c:ext>
              </c:extLst>
            </c:dLbl>
            <c:dLbl>
              <c:idx val="3"/>
              <c:layout>
                <c:manualLayout>
                  <c:x val="3.5901492842615791E-3"/>
                  <c:y val="-3.34900357136205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12-4FBC-8515-1B8FB129530F}"/>
                </c:ext>
              </c:extLst>
            </c:dLbl>
            <c:dLbl>
              <c:idx val="4"/>
              <c:layout>
                <c:manualLayout>
                  <c:x val="3.6903297488194912E-3"/>
                  <c:y val="4.94200691734804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12-4FBC-8515-1B8FB129530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annuel'!$BB$60:$BF$60</c:f>
              <c:numCache>
                <c:formatCode>#,##0</c:formatCode>
                <c:ptCount val="5"/>
                <c:pt idx="0">
                  <c:v>3190</c:v>
                </c:pt>
                <c:pt idx="1">
                  <c:v>2650</c:v>
                </c:pt>
                <c:pt idx="2">
                  <c:v>1420</c:v>
                </c:pt>
                <c:pt idx="3">
                  <c:v>290</c:v>
                </c:pt>
                <c:pt idx="4">
                  <c:v>-1150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012-4FBC-8515-1B8FB129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317184"/>
        <c:axId val="134318720"/>
      </c:barChart>
      <c:catAx>
        <c:axId val="13431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34318720"/>
        <c:crosses val="autoZero"/>
        <c:auto val="1"/>
        <c:lblAlgn val="ctr"/>
        <c:lblOffset val="100"/>
        <c:noMultiLvlLbl val="0"/>
      </c:catAx>
      <c:valAx>
        <c:axId val="134318720"/>
        <c:scaling>
          <c:orientation val="minMax"/>
          <c:max val="5000"/>
          <c:min val="-2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4317184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9710607540807732"/>
          <c:y val="0.15522658855134153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21259842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GRAPHIQUE_stocks_bénéf'!$AJ$3:$AJ$58</c:f>
              <c:numCache>
                <c:formatCode>#,##0</c:formatCode>
                <c:ptCount val="56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2777</c:v>
                </c:pt>
                <c:pt idx="17">
                  <c:v>2933</c:v>
                </c:pt>
                <c:pt idx="18">
                  <c:v>2850</c:v>
                </c:pt>
                <c:pt idx="19">
                  <c:v>2852</c:v>
                </c:pt>
                <c:pt idx="20">
                  <c:v>2924</c:v>
                </c:pt>
                <c:pt idx="21">
                  <c:v>2953</c:v>
                </c:pt>
                <c:pt idx="22">
                  <c:v>2896</c:v>
                </c:pt>
                <c:pt idx="23">
                  <c:v>2897</c:v>
                </c:pt>
                <c:pt idx="24">
                  <c:v>3021</c:v>
                </c:pt>
                <c:pt idx="25">
                  <c:v>3038</c:v>
                </c:pt>
                <c:pt idx="26">
                  <c:v>2901</c:v>
                </c:pt>
                <c:pt idx="27">
                  <c:v>2943</c:v>
                </c:pt>
                <c:pt idx="28">
                  <c:v>3096</c:v>
                </c:pt>
                <c:pt idx="29">
                  <c:v>2987</c:v>
                </c:pt>
                <c:pt idx="30">
                  <c:v>2011</c:v>
                </c:pt>
                <c:pt idx="31">
                  <c:v>1771</c:v>
                </c:pt>
                <c:pt idx="32">
                  <c:v>1520</c:v>
                </c:pt>
                <c:pt idx="33">
                  <c:v>1301</c:v>
                </c:pt>
                <c:pt idx="34">
                  <c:v>1302</c:v>
                </c:pt>
                <c:pt idx="35">
                  <c:v>1325</c:v>
                </c:pt>
                <c:pt idx="36">
                  <c:v>1320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1021</c:v>
                </c:pt>
                <c:pt idx="45">
                  <c:v>1038</c:v>
                </c:pt>
                <c:pt idx="46">
                  <c:v>1053</c:v>
                </c:pt>
                <c:pt idx="47">
                  <c:v>1088</c:v>
                </c:pt>
                <c:pt idx="48">
                  <c:v>1091</c:v>
                </c:pt>
                <c:pt idx="49">
                  <c:v>962</c:v>
                </c:pt>
                <c:pt idx="50">
                  <c:v>703</c:v>
                </c:pt>
                <c:pt idx="51">
                  <c:v>619</c:v>
                </c:pt>
                <c:pt idx="52">
                  <c:v>556</c:v>
                </c:pt>
                <c:pt idx="53">
                  <c:v>526</c:v>
                </c:pt>
                <c:pt idx="54">
                  <c:v>493</c:v>
                </c:pt>
                <c:pt idx="55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4-40E2-B9EA-575EC90F41E8}"/>
            </c:ext>
          </c:extLst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GRAPHIQUE_stocks_bénéf'!$AM$3:$AM$58</c:f>
              <c:numCache>
                <c:formatCode>#,##0</c:formatCode>
                <c:ptCount val="56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740</c:v>
                </c:pt>
                <c:pt idx="24">
                  <c:v>869</c:v>
                </c:pt>
                <c:pt idx="25">
                  <c:v>706</c:v>
                </c:pt>
                <c:pt idx="26">
                  <c:v>478</c:v>
                </c:pt>
                <c:pt idx="27">
                  <c:v>345</c:v>
                </c:pt>
                <c:pt idx="28">
                  <c:v>264</c:v>
                </c:pt>
                <c:pt idx="29">
                  <c:v>265</c:v>
                </c:pt>
                <c:pt idx="30">
                  <c:v>199</c:v>
                </c:pt>
                <c:pt idx="31">
                  <c:v>128</c:v>
                </c:pt>
                <c:pt idx="32">
                  <c:v>69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103</c:v>
                </c:pt>
                <c:pt idx="45">
                  <c:v>265</c:v>
                </c:pt>
                <c:pt idx="46">
                  <c:v>354</c:v>
                </c:pt>
                <c:pt idx="47">
                  <c:v>467</c:v>
                </c:pt>
                <c:pt idx="48">
                  <c:v>518</c:v>
                </c:pt>
                <c:pt idx="49">
                  <c:v>421</c:v>
                </c:pt>
                <c:pt idx="50">
                  <c:v>293</c:v>
                </c:pt>
                <c:pt idx="51">
                  <c:v>227</c:v>
                </c:pt>
                <c:pt idx="52">
                  <c:v>180</c:v>
                </c:pt>
                <c:pt idx="53">
                  <c:v>201</c:v>
                </c:pt>
                <c:pt idx="54">
                  <c:v>190</c:v>
                </c:pt>
                <c:pt idx="55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C4-40E2-B9EA-575EC90F41E8}"/>
            </c:ext>
          </c:extLst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GRAPHIQUE_stocks_bénéf'!$AP$3:$AP$58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1321</c:v>
                </c:pt>
                <c:pt idx="22">
                  <c:v>1336</c:v>
                </c:pt>
                <c:pt idx="23">
                  <c:v>1350</c:v>
                </c:pt>
                <c:pt idx="24">
                  <c:v>1364</c:v>
                </c:pt>
                <c:pt idx="25">
                  <c:v>1338</c:v>
                </c:pt>
                <c:pt idx="26">
                  <c:v>1211</c:v>
                </c:pt>
                <c:pt idx="27">
                  <c:v>1091</c:v>
                </c:pt>
                <c:pt idx="28">
                  <c:v>1023</c:v>
                </c:pt>
                <c:pt idx="29">
                  <c:v>938</c:v>
                </c:pt>
                <c:pt idx="30">
                  <c:v>737</c:v>
                </c:pt>
                <c:pt idx="31">
                  <c:v>584</c:v>
                </c:pt>
                <c:pt idx="32">
                  <c:v>458</c:v>
                </c:pt>
                <c:pt idx="33">
                  <c:v>328</c:v>
                </c:pt>
                <c:pt idx="34">
                  <c:v>233</c:v>
                </c:pt>
                <c:pt idx="35">
                  <c:v>187</c:v>
                </c:pt>
                <c:pt idx="36">
                  <c:v>149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C4-40E2-B9EA-575EC90F41E8}"/>
            </c:ext>
          </c:extLst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GRAPHIQUE_stocks_bénéf'!$AQ$3:$AQ$58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430</c:v>
                </c:pt>
                <c:pt idx="31">
                  <c:v>611</c:v>
                </c:pt>
                <c:pt idx="32">
                  <c:v>524</c:v>
                </c:pt>
                <c:pt idx="33">
                  <c:v>415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414</c:v>
                </c:pt>
                <c:pt idx="48">
                  <c:v>445</c:v>
                </c:pt>
                <c:pt idx="49">
                  <c:v>441</c:v>
                </c:pt>
                <c:pt idx="50">
                  <c:v>416</c:v>
                </c:pt>
                <c:pt idx="51">
                  <c:v>442</c:v>
                </c:pt>
                <c:pt idx="52">
                  <c:v>454</c:v>
                </c:pt>
                <c:pt idx="53">
                  <c:v>446</c:v>
                </c:pt>
                <c:pt idx="54">
                  <c:v>425</c:v>
                </c:pt>
                <c:pt idx="55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C4-40E2-B9EA-575EC90F4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743392"/>
        <c:axId val="1"/>
      </c:areaChart>
      <c:catAx>
        <c:axId val="8527433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52743392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29683642312535946"/>
          <c:y val="0.10685956257139488"/>
          <c:w val="0.39376855838639502"/>
          <c:h val="3.871092913385827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Alpes-Maritimes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7029284176530857"/>
          <c:y val="1.80707376216797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appr'!$A$2:$B$25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appr'!$M$2:$M$25</c:f>
              <c:numCache>
                <c:formatCode>#,##0</c:formatCode>
                <c:ptCount val="24"/>
                <c:pt idx="0">
                  <c:v>5288</c:v>
                </c:pt>
                <c:pt idx="1">
                  <c:v>4995</c:v>
                </c:pt>
                <c:pt idx="2">
                  <c:v>5079</c:v>
                </c:pt>
                <c:pt idx="3">
                  <c:v>5368</c:v>
                </c:pt>
                <c:pt idx="4">
                  <c:v>5188</c:v>
                </c:pt>
                <c:pt idx="5">
                  <c:v>4915</c:v>
                </c:pt>
                <c:pt idx="6">
                  <c:v>5491</c:v>
                </c:pt>
                <c:pt idx="7">
                  <c:v>5983</c:v>
                </c:pt>
                <c:pt idx="8">
                  <c:v>5872</c:v>
                </c:pt>
                <c:pt idx="9">
                  <c:v>5690</c:v>
                </c:pt>
                <c:pt idx="10">
                  <c:v>7650</c:v>
                </c:pt>
                <c:pt idx="11">
                  <c:v>9161</c:v>
                </c:pt>
                <c:pt idx="12">
                  <c:v>9610</c:v>
                </c:pt>
                <c:pt idx="13">
                  <c:v>9218</c:v>
                </c:pt>
                <c:pt idx="14">
                  <c:v>11112</c:v>
                </c:pt>
                <c:pt idx="15">
                  <c:v>12384</c:v>
                </c:pt>
                <c:pt idx="16">
                  <c:v>12176</c:v>
                </c:pt>
                <c:pt idx="17">
                  <c:v>11662</c:v>
                </c:pt>
                <c:pt idx="18">
                  <c:v>13062</c:v>
                </c:pt>
                <c:pt idx="19">
                  <c:v>14239</c:v>
                </c:pt>
                <c:pt idx="20">
                  <c:v>13968</c:v>
                </c:pt>
                <c:pt idx="21">
                  <c:v>13253</c:v>
                </c:pt>
                <c:pt idx="22">
                  <c:v>13850</c:v>
                </c:pt>
                <c:pt idx="23">
                  <c:v>15046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C-407C-9BBF-1C60F3B6949A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appr'!$A$2:$B$25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appr'!$N$2:$N$25</c:f>
              <c:numCache>
                <c:formatCode>#,##0</c:formatCode>
                <c:ptCount val="24"/>
                <c:pt idx="0">
                  <c:v>250</c:v>
                </c:pt>
                <c:pt idx="1">
                  <c:v>248</c:v>
                </c:pt>
                <c:pt idx="2">
                  <c:v>221</c:v>
                </c:pt>
                <c:pt idx="3">
                  <c:v>252</c:v>
                </c:pt>
                <c:pt idx="4">
                  <c:v>246</c:v>
                </c:pt>
                <c:pt idx="5">
                  <c:v>244</c:v>
                </c:pt>
                <c:pt idx="6">
                  <c:v>225</c:v>
                </c:pt>
                <c:pt idx="7">
                  <c:v>245</c:v>
                </c:pt>
                <c:pt idx="8">
                  <c:v>246</c:v>
                </c:pt>
                <c:pt idx="9">
                  <c:v>243</c:v>
                </c:pt>
                <c:pt idx="10">
                  <c:v>218</c:v>
                </c:pt>
                <c:pt idx="11">
                  <c:v>277</c:v>
                </c:pt>
                <c:pt idx="12">
                  <c:v>280</c:v>
                </c:pt>
                <c:pt idx="13">
                  <c:v>269</c:v>
                </c:pt>
                <c:pt idx="14">
                  <c:v>271</c:v>
                </c:pt>
                <c:pt idx="15">
                  <c:v>324</c:v>
                </c:pt>
                <c:pt idx="16">
                  <c:v>327</c:v>
                </c:pt>
                <c:pt idx="17">
                  <c:v>318</c:v>
                </c:pt>
                <c:pt idx="18">
                  <c:v>311</c:v>
                </c:pt>
                <c:pt idx="19">
                  <c:v>371</c:v>
                </c:pt>
                <c:pt idx="20">
                  <c:v>370</c:v>
                </c:pt>
                <c:pt idx="21">
                  <c:v>358</c:v>
                </c:pt>
                <c:pt idx="22">
                  <c:v>370</c:v>
                </c:pt>
                <c:pt idx="23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C-407C-9BBF-1C60F3B69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396720"/>
        <c:axId val="1"/>
      </c:areaChart>
      <c:catAx>
        <c:axId val="2483967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48396720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37928091223468247"/>
          <c:y val="0.10991061601170821"/>
          <c:w val="0.26045443912728022"/>
          <c:h val="3.715293652809528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Données!$C$136:$C$176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11.4</c:v>
                </c:pt>
                <c:pt idx="4">
                  <c:v>11.6</c:v>
                </c:pt>
                <c:pt idx="5">
                  <c:v>11.4</c:v>
                </c:pt>
                <c:pt idx="6">
                  <c:v>11.7</c:v>
                </c:pt>
                <c:pt idx="7">
                  <c:v>11.5</c:v>
                </c:pt>
                <c:pt idx="8">
                  <c:v>11.4</c:v>
                </c:pt>
                <c:pt idx="9">
                  <c:v>11.3</c:v>
                </c:pt>
                <c:pt idx="10">
                  <c:v>11.1</c:v>
                </c:pt>
                <c:pt idx="11">
                  <c:v>11</c:v>
                </c:pt>
                <c:pt idx="12">
                  <c:v>11.4</c:v>
                </c:pt>
                <c:pt idx="13">
                  <c:v>10.9</c:v>
                </c:pt>
                <c:pt idx="14">
                  <c:v>10.8</c:v>
                </c:pt>
                <c:pt idx="15">
                  <c:v>10.8</c:v>
                </c:pt>
                <c:pt idx="16">
                  <c:v>10.3</c:v>
                </c:pt>
                <c:pt idx="17">
                  <c:v>10.6</c:v>
                </c:pt>
                <c:pt idx="18">
                  <c:v>10.4</c:v>
                </c:pt>
                <c:pt idx="19">
                  <c:v>10.199999999999999</c:v>
                </c:pt>
                <c:pt idx="20">
                  <c:v>10</c:v>
                </c:pt>
                <c:pt idx="21">
                  <c:v>10.1</c:v>
                </c:pt>
                <c:pt idx="22">
                  <c:v>9.6</c:v>
                </c:pt>
                <c:pt idx="23">
                  <c:v>9.5</c:v>
                </c:pt>
                <c:pt idx="24">
                  <c:v>9.3000000000000007</c:v>
                </c:pt>
                <c:pt idx="25">
                  <c:v>8.9</c:v>
                </c:pt>
                <c:pt idx="26">
                  <c:v>8.1999999999999993</c:v>
                </c:pt>
                <c:pt idx="27">
                  <c:v>10.1</c:v>
                </c:pt>
                <c:pt idx="28">
                  <c:v>9.1</c:v>
                </c:pt>
                <c:pt idx="29">
                  <c:v>9.3000000000000007</c:v>
                </c:pt>
                <c:pt idx="30">
                  <c:v>9.1</c:v>
                </c:pt>
                <c:pt idx="31">
                  <c:v>8.9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8.1999999999999993</c:v>
                </c:pt>
                <c:pt idx="35">
                  <c:v>8.1999999999999993</c:v>
                </c:pt>
                <c:pt idx="36">
                  <c:v>8</c:v>
                </c:pt>
                <c:pt idx="37">
                  <c:v>8</c:v>
                </c:pt>
                <c:pt idx="38">
                  <c:v>7.9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D-483A-8DA4-253974CB52E5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Données!$B$136:$B$176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9.9</c:v>
                </c:pt>
                <c:pt idx="4">
                  <c:v>10.1</c:v>
                </c:pt>
                <c:pt idx="5">
                  <c:v>10</c:v>
                </c:pt>
                <c:pt idx="6">
                  <c:v>10.199999999999999</c:v>
                </c:pt>
                <c:pt idx="7">
                  <c:v>10</c:v>
                </c:pt>
                <c:pt idx="8">
                  <c:v>9.9</c:v>
                </c:pt>
                <c:pt idx="9">
                  <c:v>9.9</c:v>
                </c:pt>
                <c:pt idx="10">
                  <c:v>9.6999999999999993</c:v>
                </c:pt>
                <c:pt idx="11">
                  <c:v>9.6</c:v>
                </c:pt>
                <c:pt idx="12">
                  <c:v>9.8000000000000007</c:v>
                </c:pt>
                <c:pt idx="13">
                  <c:v>9.3000000000000007</c:v>
                </c:pt>
                <c:pt idx="14">
                  <c:v>9.1999999999999993</c:v>
                </c:pt>
                <c:pt idx="15">
                  <c:v>9.1999999999999993</c:v>
                </c:pt>
                <c:pt idx="16">
                  <c:v>8.6999999999999993</c:v>
                </c:pt>
                <c:pt idx="17">
                  <c:v>9</c:v>
                </c:pt>
                <c:pt idx="18">
                  <c:v>8.8000000000000007</c:v>
                </c:pt>
                <c:pt idx="19">
                  <c:v>8.6</c:v>
                </c:pt>
                <c:pt idx="20">
                  <c:v>8.4</c:v>
                </c:pt>
                <c:pt idx="21">
                  <c:v>8.5</c:v>
                </c:pt>
                <c:pt idx="22">
                  <c:v>8.1999999999999993</c:v>
                </c:pt>
                <c:pt idx="23">
                  <c:v>8.1</c:v>
                </c:pt>
                <c:pt idx="24">
                  <c:v>7.9</c:v>
                </c:pt>
                <c:pt idx="25">
                  <c:v>7.7</c:v>
                </c:pt>
                <c:pt idx="26">
                  <c:v>7.1</c:v>
                </c:pt>
                <c:pt idx="27">
                  <c:v>8.8000000000000007</c:v>
                </c:pt>
                <c:pt idx="28">
                  <c:v>7.9</c:v>
                </c:pt>
                <c:pt idx="29">
                  <c:v>8</c:v>
                </c:pt>
                <c:pt idx="30">
                  <c:v>7.7</c:v>
                </c:pt>
                <c:pt idx="31">
                  <c:v>7.7</c:v>
                </c:pt>
                <c:pt idx="32">
                  <c:v>7.2</c:v>
                </c:pt>
                <c:pt idx="33">
                  <c:v>7.2</c:v>
                </c:pt>
                <c:pt idx="34">
                  <c:v>7.2</c:v>
                </c:pt>
                <c:pt idx="35">
                  <c:v>7.1</c:v>
                </c:pt>
                <c:pt idx="36">
                  <c:v>6.9</c:v>
                </c:pt>
                <c:pt idx="37">
                  <c:v>6.9</c:v>
                </c:pt>
                <c:pt idx="38">
                  <c:v>7</c:v>
                </c:pt>
                <c:pt idx="39">
                  <c:v>7.2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0D-483A-8DA4-253974CB52E5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Données!$F$136:$F$176</c:f>
              <c:numCache>
                <c:formatCode>#\ ##0.0</c:formatCode>
                <c:ptCount val="41"/>
                <c:pt idx="0">
                  <c:v>10</c:v>
                </c:pt>
                <c:pt idx="1">
                  <c:v>10.1</c:v>
                </c:pt>
                <c:pt idx="2">
                  <c:v>10.1</c:v>
                </c:pt>
                <c:pt idx="3">
                  <c:v>10.4</c:v>
                </c:pt>
                <c:pt idx="4">
                  <c:v>10.6</c:v>
                </c:pt>
                <c:pt idx="5">
                  <c:v>10.4</c:v>
                </c:pt>
                <c:pt idx="6">
                  <c:v>10.7</c:v>
                </c:pt>
                <c:pt idx="7">
                  <c:v>10.5</c:v>
                </c:pt>
                <c:pt idx="8">
                  <c:v>10.4</c:v>
                </c:pt>
                <c:pt idx="9">
                  <c:v>10.4</c:v>
                </c:pt>
                <c:pt idx="10">
                  <c:v>10.199999999999999</c:v>
                </c:pt>
                <c:pt idx="11">
                  <c:v>10.1</c:v>
                </c:pt>
                <c:pt idx="12">
                  <c:v>10.5</c:v>
                </c:pt>
                <c:pt idx="13">
                  <c:v>10</c:v>
                </c:pt>
                <c:pt idx="14">
                  <c:v>9.9</c:v>
                </c:pt>
                <c:pt idx="15">
                  <c:v>9.9</c:v>
                </c:pt>
                <c:pt idx="16">
                  <c:v>9.5</c:v>
                </c:pt>
                <c:pt idx="17">
                  <c:v>9.6999999999999993</c:v>
                </c:pt>
                <c:pt idx="18">
                  <c:v>9.4</c:v>
                </c:pt>
                <c:pt idx="19">
                  <c:v>9.1999999999999993</c:v>
                </c:pt>
                <c:pt idx="20">
                  <c:v>9.1999999999999993</c:v>
                </c:pt>
                <c:pt idx="21">
                  <c:v>9.1999999999999993</c:v>
                </c:pt>
                <c:pt idx="22">
                  <c:v>8.6999999999999993</c:v>
                </c:pt>
                <c:pt idx="23">
                  <c:v>8.6</c:v>
                </c:pt>
                <c:pt idx="24">
                  <c:v>8.5</c:v>
                </c:pt>
                <c:pt idx="25">
                  <c:v>8.1999999999999993</c:v>
                </c:pt>
                <c:pt idx="26">
                  <c:v>7.9</c:v>
                </c:pt>
                <c:pt idx="27">
                  <c:v>10</c:v>
                </c:pt>
                <c:pt idx="28">
                  <c:v>9</c:v>
                </c:pt>
                <c:pt idx="29">
                  <c:v>9</c:v>
                </c:pt>
                <c:pt idx="30">
                  <c:v>8.9</c:v>
                </c:pt>
                <c:pt idx="31">
                  <c:v>8.5</c:v>
                </c:pt>
                <c:pt idx="32">
                  <c:v>7.8</c:v>
                </c:pt>
                <c:pt idx="33">
                  <c:v>7.6</c:v>
                </c:pt>
                <c:pt idx="34">
                  <c:v>7.4</c:v>
                </c:pt>
                <c:pt idx="35">
                  <c:v>7.3</c:v>
                </c:pt>
                <c:pt idx="36">
                  <c:v>7.2</c:v>
                </c:pt>
                <c:pt idx="37">
                  <c:v>7.1</c:v>
                </c:pt>
                <c:pt idx="38">
                  <c:v>6.9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0D-483A-8DA4-253974CB5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8882465416131177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1A1-44B5-B933-D24E7C50353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61A1-44B5-B933-D24E7C50353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61A1-44B5-B933-D24E7C50353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61A1-44B5-B933-D24E7C50353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1A1-44B5-B933-D24E7C50353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1A1-44B5-B933-D24E7C50353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1A1-44B5-B933-D24E7C50353D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1-44B5-B933-D24E7C50353D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1-44B5-B933-D24E7C50353D}"/>
                </c:ext>
              </c:extLst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1-44B5-B933-D24E7C50353D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A1-44B5-B933-D24E7C50353D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1-44B5-B933-D24E7C50353D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1-44B5-B933-D24E7C50353D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graphiques_ann'!$G$38:$G$46</c:f>
              <c:strCache>
                <c:ptCount val="9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Alpes-Maritimes</c:v>
                </c:pt>
                <c:pt idx="5">
                  <c:v>Seine-et-Marne</c:v>
                </c:pt>
                <c:pt idx="6">
                  <c:v>Essonne</c:v>
                </c:pt>
                <c:pt idx="7">
                  <c:v>Bas-Rhin</c:v>
                </c:pt>
                <c:pt idx="8">
                  <c:v>Ille-et-Vilaine</c:v>
                </c:pt>
              </c:strCache>
            </c:strRef>
          </c:cat>
          <c:val>
            <c:numRef>
              <c:f>'données graphiques_ann'!$H$38:$H$46</c:f>
              <c:numCache>
                <c:formatCode>#\ ##0.0</c:formatCode>
                <c:ptCount val="9"/>
                <c:pt idx="0">
                  <c:v>10.4</c:v>
                </c:pt>
                <c:pt idx="1">
                  <c:v>8.3000000000000007</c:v>
                </c:pt>
                <c:pt idx="2">
                  <c:v>8.1999999999999993</c:v>
                </c:pt>
                <c:pt idx="3">
                  <c:v>7.3</c:v>
                </c:pt>
                <c:pt idx="4">
                  <c:v>7.2</c:v>
                </c:pt>
                <c:pt idx="5">
                  <c:v>6.9</c:v>
                </c:pt>
                <c:pt idx="6">
                  <c:v>6.6</c:v>
                </c:pt>
                <c:pt idx="7">
                  <c:v>6.5</c:v>
                </c:pt>
                <c:pt idx="8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A1-44B5-B933-D24E7C503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6939344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graphiques_ann'!$J$38:$J$46</c:f>
              <c:numCache>
                <c:formatCode>#\ ##0.0</c:formatCode>
                <c:ptCount val="9"/>
                <c:pt idx="0">
                  <c:v>0.5</c:v>
                </c:pt>
                <c:pt idx="1">
                  <c:v>0.40000000000000036</c:v>
                </c:pt>
                <c:pt idx="2">
                  <c:v>0.19999999999999929</c:v>
                </c:pt>
                <c:pt idx="3">
                  <c:v>0.39999999999999947</c:v>
                </c:pt>
                <c:pt idx="4">
                  <c:v>0</c:v>
                </c:pt>
                <c:pt idx="5">
                  <c:v>0.30000000000000071</c:v>
                </c:pt>
                <c:pt idx="6">
                  <c:v>0.29999999999999982</c:v>
                </c:pt>
                <c:pt idx="7">
                  <c:v>0.40000000000000036</c:v>
                </c:pt>
                <c:pt idx="8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1A1-44B5-B933-D24E7C503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79693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96939344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60000000000000009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4.2642357943464014E-2"/>
          <c:y val="0.12274046823328463"/>
          <c:w val="0.90099175654738484"/>
          <c:h val="5.2315609410908209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dep06_trim!$BG$79:$BG$122</c:f>
              <c:numCache>
                <c:formatCode>#\ ##0.0</c:formatCode>
                <c:ptCount val="44"/>
                <c:pt idx="0">
                  <c:v>2.9691416717088748</c:v>
                </c:pt>
                <c:pt idx="1">
                  <c:v>2.8793284365162597</c:v>
                </c:pt>
                <c:pt idx="2">
                  <c:v>1.6808779731549262</c:v>
                </c:pt>
                <c:pt idx="3">
                  <c:v>1.6651285960759044</c:v>
                </c:pt>
                <c:pt idx="4">
                  <c:v>1.6418028257952466</c:v>
                </c:pt>
                <c:pt idx="5">
                  <c:v>1.9725091247961402</c:v>
                </c:pt>
                <c:pt idx="6">
                  <c:v>2.1247429746401592</c:v>
                </c:pt>
                <c:pt idx="7">
                  <c:v>1.9910514541386926</c:v>
                </c:pt>
                <c:pt idx="8">
                  <c:v>2.3579732397455588</c:v>
                </c:pt>
                <c:pt idx="9">
                  <c:v>3.1286831672559634</c:v>
                </c:pt>
                <c:pt idx="10">
                  <c:v>0.4155844155844246</c:v>
                </c:pt>
                <c:pt idx="11">
                  <c:v>1.4278323848939456</c:v>
                </c:pt>
                <c:pt idx="12">
                  <c:v>0.80247543269067467</c:v>
                </c:pt>
                <c:pt idx="13">
                  <c:v>5.3972002023949806E-2</c:v>
                </c:pt>
                <c:pt idx="14">
                  <c:v>0.84285762449005652</c:v>
                </c:pt>
                <c:pt idx="15">
                  <c:v>0.93276720938784141</c:v>
                </c:pt>
                <c:pt idx="16">
                  <c:v>0.88108645246771644</c:v>
                </c:pt>
                <c:pt idx="17">
                  <c:v>1.0309955345416455</c:v>
                </c:pt>
                <c:pt idx="18">
                  <c:v>0.81572960675981854</c:v>
                </c:pt>
                <c:pt idx="19">
                  <c:v>0.83491828116437627</c:v>
                </c:pt>
                <c:pt idx="20">
                  <c:v>-0.24936061381074515</c:v>
                </c:pt>
                <c:pt idx="21">
                  <c:v>-4.8073841420426255E-2</c:v>
                </c:pt>
                <c:pt idx="22">
                  <c:v>-0.21803956776862421</c:v>
                </c:pt>
                <c:pt idx="23">
                  <c:v>-0.29242584915967207</c:v>
                </c:pt>
                <c:pt idx="24">
                  <c:v>-0.10313265437669195</c:v>
                </c:pt>
                <c:pt idx="25">
                  <c:v>-0.62588721125307334</c:v>
                </c:pt>
                <c:pt idx="26">
                  <c:v>-1.3667943640023328</c:v>
                </c:pt>
                <c:pt idx="27">
                  <c:v>-1.0796221322537103</c:v>
                </c:pt>
                <c:pt idx="28">
                  <c:v>0.26619638638405441</c:v>
                </c:pt>
                <c:pt idx="29">
                  <c:v>12.464739654199718</c:v>
                </c:pt>
                <c:pt idx="30">
                  <c:v>-1.8088465283720323</c:v>
                </c:pt>
                <c:pt idx="31">
                  <c:v>-3.3357374684457319</c:v>
                </c:pt>
                <c:pt idx="32">
                  <c:v>-0.40415345395758973</c:v>
                </c:pt>
                <c:pt idx="33">
                  <c:v>1.5701086277937204</c:v>
                </c:pt>
                <c:pt idx="34">
                  <c:v>-4.3178954485386782</c:v>
                </c:pt>
                <c:pt idx="35">
                  <c:v>-5.1808312455836063</c:v>
                </c:pt>
                <c:pt idx="36">
                  <c:v>-3.0859388232105878</c:v>
                </c:pt>
                <c:pt idx="37">
                  <c:v>-1.4889898636840315</c:v>
                </c:pt>
                <c:pt idx="38">
                  <c:v>-0.32287822878229733</c:v>
                </c:pt>
                <c:pt idx="39">
                  <c:v>-1.149752607411092</c:v>
                </c:pt>
                <c:pt idx="40">
                  <c:v>-0.25927259632697597</c:v>
                </c:pt>
                <c:pt idx="41">
                  <c:v>-1.4224853780056446</c:v>
                </c:pt>
                <c:pt idx="42">
                  <c:v>-0.50542045121594326</c:v>
                </c:pt>
                <c:pt idx="43">
                  <c:v>0.69940366634764217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7-4B7C-A509-EF28A96C1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59968"/>
        <c:axId val="151861504"/>
      </c:barChart>
      <c:catAx>
        <c:axId val="1518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61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61504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5996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1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0.95238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 dirty="0">
              <a:effectLst/>
              <a:latin typeface="+mn-lt"/>
              <a:ea typeface="+mn-ea"/>
              <a:cs typeface="+mn-cs"/>
            </a:rPr>
            <a:t> Travail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dans les Alpes-Maritimes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1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0.72233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543301"/>
          <a:ext cx="6057900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 dirty="0">
              <a:effectLst/>
              <a:latin typeface="+mn-lt"/>
              <a:ea typeface="+mn-ea"/>
              <a:cs typeface="+mn-cs"/>
            </a:rPr>
            <a:t> novembre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dirty="0">
            <a:effectLst/>
          </a:endParaRPr>
        </a:p>
        <a:p xmlns:a="http://schemas.openxmlformats.org/drawingml/2006/main"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France Travail,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2022 et fin 2023)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0.25298</cdr:y>
    </cdr:from>
    <cdr:to>
      <cdr:x>0.26781</cdr:x>
      <cdr:y>0.75148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46C30D03-FB6D-1E2C-62B0-416EDB64EF50}"/>
            </a:ext>
          </a:extLst>
        </cdr:cNvPr>
        <cdr:cNvCxnSpPr/>
      </cdr:nvCxnSpPr>
      <cdr:spPr>
        <a:xfrm xmlns:a="http://schemas.openxmlformats.org/drawingml/2006/main" flipV="1">
          <a:off x="1916739" y="107309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0.82772</cdr:y>
    </cdr:from>
    <cdr:to>
      <cdr:x>0</cdr:x>
      <cdr:y>0.82773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0.96132</cdr:x>
      <cdr:y>0.46162</cdr:y>
    </cdr:from>
    <cdr:to>
      <cdr:x>0.97626</cdr:x>
      <cdr:y>0.5594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0220" y="2761799"/>
          <a:ext cx="141307" cy="5720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0.8636</cdr:y>
    </cdr:from>
    <cdr:to>
      <cdr:x>1</cdr:x>
      <cdr:y>0.95836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0.83477</cdr:y>
    </cdr:from>
    <cdr:to>
      <cdr:x>1</cdr:x>
      <cdr:y>0.99976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0.08969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dans les Alpes-Maritimes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</a:t>
          </a:r>
          <a:r>
            <a:rPr lang="fr-FR" sz="1000" i="1" dirty="0"/>
            <a:t> (ex-Pôle emploi),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Dares (STMT) - Calculs des CVS-CJO : Dares</a:t>
          </a:r>
          <a:endParaRPr lang="fr-FR" sz="1000" i="1" dirty="0">
            <a:effectLst/>
          </a:endParaRPr>
        </a:p>
      </cdr:txBody>
    </cdr:sp>
  </cdr:relSizeAnchor>
  <cdr:relSizeAnchor xmlns:cdr="http://schemas.openxmlformats.org/drawingml/2006/chartDrawing">
    <cdr:from>
      <cdr:x>0.31451</cdr:x>
      <cdr:y>0.19116</cdr:y>
    </cdr:from>
    <cdr:to>
      <cdr:x>0.64005</cdr:x>
      <cdr:y>0.35234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360608" y="912212"/>
          <a:ext cx="2443406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91 200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80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92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97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079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1588" y="29363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reste dans la moyenne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C64EDDD-BE30-59E8-8D08-8B7AAC1A2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096825"/>
              </p:ext>
            </p:extLst>
          </p:nvPr>
        </p:nvGraphicFramePr>
        <p:xfrm>
          <a:off x="426720" y="1135156"/>
          <a:ext cx="7977051" cy="532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Fin 2023, la demande d’emploi repart à la hausse en rythme trimestriel après neuf trimestres de recul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1C5BAAD-A9B7-4FAE-B3B4-691CFFB05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2126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baisse annuelle de la demande d’emploi est beaucoup plus modérée qu’au cours des deux années précédentes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32456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422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55959"/>
            <a:ext cx="885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L’augmentation trimestrielle est un peu plus marquée pour les hommes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BC75E3B-DFC9-4AEB-9BD5-82E0887D8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73408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55959"/>
            <a:ext cx="885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demande d’emploi masculine est quasi-stable pendant que la féminine continue de se replier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25223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465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804" y="-6422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de moins de 25 ans sont les plus touchés par la hausse trimestrielle de la demande d’emploi…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1AEB8C9-8C5F-46B0-BB1F-69F413CD3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34618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804" y="262653"/>
            <a:ext cx="891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en rythme annuel, c’est la seule tranche d’âge qui s’élève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41288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406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786" y="0"/>
            <a:ext cx="890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L’accroissement trimestriel de la demande d’emploi est identique pour les deux tranches d’ancienneté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454DCFD-DD2E-4D05-B0CC-DB943EC6F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85149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786" y="0"/>
            <a:ext cx="90752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Sur un an, la demande d’emploi de longue durée poursuit son recul pendant que le nombre d’inscrits depuis moins d’un an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26678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45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forte baisse du nombre de foyers bénéficiaires du RSA et de l’ASS ; hausse pour </a:t>
            </a:r>
            <a:r>
              <a:rPr lang="fr-FR" sz="2600" b="1">
                <a:solidFill>
                  <a:srgbClr val="376092"/>
                </a:solidFill>
              </a:rPr>
              <a:t>l’AAH et baisse </a:t>
            </a:r>
            <a:r>
              <a:rPr lang="fr-FR" sz="2600" b="1" dirty="0">
                <a:solidFill>
                  <a:srgbClr val="376092"/>
                </a:solidFill>
              </a:rPr>
              <a:t>pour la 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244094"/>
              </p:ext>
            </p:extLst>
          </p:nvPr>
        </p:nvGraphicFramePr>
        <p:xfrm>
          <a:off x="372862" y="1075371"/>
          <a:ext cx="8366536" cy="53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3691" y="95698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recul de l’emploi salarié en cinq ans (hors crise sanitaire)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08645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+ 0,1 %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2563259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0,1 %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65454" y="2750413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- 0,1 %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248899"/>
              </p:ext>
            </p:extLst>
          </p:nvPr>
        </p:nvGraphicFramePr>
        <p:xfrm>
          <a:off x="323292" y="1132623"/>
          <a:ext cx="8248811" cy="51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B577C8B-DBE6-FA0D-90A5-C34DD00B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253"/>
            <a:ext cx="9144000" cy="3525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834" y="3428999"/>
            <a:ext cx="9064332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0502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baisse due à la fois à l’emploi hors intérim et à l’emploi intérimaire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-290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-180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2023 :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879103"/>
              </p:ext>
            </p:extLst>
          </p:nvPr>
        </p:nvGraphicFramePr>
        <p:xfrm>
          <a:off x="621437" y="1452879"/>
          <a:ext cx="7479575" cy="464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9637" y="5676"/>
            <a:ext cx="8954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Nouvelles hausses de l’emploi salarié dans le tertiaire non marchand et l’industrie, poursuite de la baisse dans la construction et 1</a:t>
            </a:r>
            <a:r>
              <a:rPr lang="fr-FR" sz="20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recul en cinq ans dans le tertiaire marchand (hors crise sanitaire)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487642"/>
              </p:ext>
            </p:extLst>
          </p:nvPr>
        </p:nvGraphicFramePr>
        <p:xfrm>
          <a:off x="568171" y="1268729"/>
          <a:ext cx="7688061" cy="49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82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 néanmoins, seul l’emploi dans la construction se contracte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A97E9-B858-1AE6-661B-1873CACCC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4" y="1796774"/>
            <a:ext cx="8827805" cy="33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107836"/>
            <a:ext cx="89869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Les services demeurent en 2023 les principaux secteurs contributeurs aux créations d’emploi</a:t>
            </a: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1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200867"/>
              </p:ext>
            </p:extLst>
          </p:nvPr>
        </p:nvGraphicFramePr>
        <p:xfrm>
          <a:off x="665825" y="1360964"/>
          <a:ext cx="7661429" cy="496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9550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8E31CD-73FE-E1C6-EB42-B03FB87AD0C4}"/>
              </a:ext>
            </a:extLst>
          </p:cNvPr>
          <p:cNvSpPr txBox="1"/>
          <p:nvPr/>
        </p:nvSpPr>
        <p:spPr>
          <a:xfrm>
            <a:off x="46208" y="-1178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baisse du nombre de bénéficiaires de contrat aidé s’atténue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C0EEA3E-F27C-ABAB-630F-CD49ACC715B8}"/>
              </a:ext>
            </a:extLst>
          </p:cNvPr>
          <p:cNvGrpSpPr>
            <a:grpSpLocks/>
          </p:cNvGrpSpPr>
          <p:nvPr/>
        </p:nvGrpSpPr>
        <p:grpSpPr bwMode="auto">
          <a:xfrm>
            <a:off x="176169" y="1082180"/>
            <a:ext cx="8900653" cy="5376786"/>
            <a:chOff x="0" y="0"/>
            <a:chExt cx="9458325" cy="6042212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18D6D381-1AA2-70BA-225C-80FBD4C3DC2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7556204"/>
                </p:ext>
              </p:extLst>
            </p:nvPr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ZoneTexte 16">
              <a:extLst>
                <a:ext uri="{FF2B5EF4-FFF2-40B4-BE49-F238E27FC236}">
                  <a16:creationId xmlns:a16="http://schemas.microsoft.com/office/drawing/2014/main" id="{BA0B6094-18B1-8EFF-00CC-BEF69348637E}"/>
                </a:ext>
              </a:extLst>
            </p:cNvPr>
            <p:cNvSpPr txBox="1"/>
            <p:nvPr/>
          </p:nvSpPr>
          <p:spPr>
            <a:xfrm>
              <a:off x="8743950" y="2475358"/>
              <a:ext cx="685800" cy="23389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1 100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243347" y="5716880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5903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71266" y="178480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en perte de vitesse 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87635FE-2B31-8E34-3B7F-D48CC2E1B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409070"/>
              </p:ext>
            </p:extLst>
          </p:nvPr>
        </p:nvGraphicFramePr>
        <p:xfrm>
          <a:off x="244928" y="1161697"/>
          <a:ext cx="8827805" cy="536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668106" y="1731140"/>
            <a:ext cx="132975" cy="503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8414525" y="1250136"/>
            <a:ext cx="640135" cy="28785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15 400</a:t>
            </a:r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85176"/>
            <a:ext cx="8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stabilise sur un an…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(+0,4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7,2 %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8,2 % (+0,2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92841"/>
              </p:ext>
            </p:extLst>
          </p:nvPr>
        </p:nvGraphicFramePr>
        <p:xfrm>
          <a:off x="426720" y="1193073"/>
          <a:ext cx="7872550" cy="519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11373</TotalTime>
  <Words>1919</Words>
  <Application>Microsoft Office PowerPoint</Application>
  <PresentationFormat>Affichage à l'écran (4:3)</PresentationFormat>
  <Paragraphs>292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891</cp:revision>
  <cp:lastPrinted>2018-10-09T12:30:48Z</cp:lastPrinted>
  <dcterms:created xsi:type="dcterms:W3CDTF">2018-05-30T13:27:07Z</dcterms:created>
  <dcterms:modified xsi:type="dcterms:W3CDTF">2024-03-28T09:22:56Z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