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26" r:id="rId15"/>
    <p:sldId id="324" r:id="rId16"/>
    <p:sldId id="316" r:id="rId17"/>
    <p:sldId id="317" r:id="rId18"/>
    <p:sldId id="322" r:id="rId19"/>
    <p:sldId id="323" r:id="rId20"/>
    <p:sldId id="31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98B954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4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0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&#233;faillances_entreprises\2025-T4%20-%20D&#233;faillances%20d'entreprises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4\01%20-%20Fichiers%20de%20travail\Apprentissage\2025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Prestations%20sociales\2025-T4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4\01%20-%20Fichiers%20de%20travail\Cr&#233;ations_entreprises\2025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100.36916721643689</c:v>
                </c:pt>
                <c:pt idx="2">
                  <c:v>100.31449639656944</c:v>
                </c:pt>
                <c:pt idx="3">
                  <c:v>100.73449300052056</c:v>
                </c:pt>
                <c:pt idx="4">
                  <c:v>101.13194206674628</c:v>
                </c:pt>
                <c:pt idx="5">
                  <c:v>101.51525020807759</c:v>
                </c:pt>
                <c:pt idx="6">
                  <c:v>101.72368966793879</c:v>
                </c:pt>
                <c:pt idx="7">
                  <c:v>101.76527734863225</c:v>
                </c:pt>
                <c:pt idx="8">
                  <c:v>102.21049379107619</c:v>
                </c:pt>
                <c:pt idx="9">
                  <c:v>102.67341422610447</c:v>
                </c:pt>
                <c:pt idx="10">
                  <c:v>102.73565656481303</c:v>
                </c:pt>
                <c:pt idx="11">
                  <c:v>103.08589498414713</c:v>
                </c:pt>
                <c:pt idx="12">
                  <c:v>103.65275678444274</c:v>
                </c:pt>
                <c:pt idx="13">
                  <c:v>103.54675552066716</c:v>
                </c:pt>
                <c:pt idx="14">
                  <c:v>103.79433305218501</c:v>
                </c:pt>
                <c:pt idx="15">
                  <c:v>103.89849710918297</c:v>
                </c:pt>
                <c:pt idx="16">
                  <c:v>104.52982816549337</c:v>
                </c:pt>
                <c:pt idx="17">
                  <c:v>104.86848661483516</c:v>
                </c:pt>
                <c:pt idx="18">
                  <c:v>105.20619862432183</c:v>
                </c:pt>
                <c:pt idx="19">
                  <c:v>105.70029590163708</c:v>
                </c:pt>
                <c:pt idx="20">
                  <c:v>103.59736221645079</c:v>
                </c:pt>
                <c:pt idx="21">
                  <c:v>102.50066111607528</c:v>
                </c:pt>
                <c:pt idx="22">
                  <c:v>105.19907248894197</c:v>
                </c:pt>
                <c:pt idx="23">
                  <c:v>105.5921790664206</c:v>
                </c:pt>
                <c:pt idx="24">
                  <c:v>106.26632260794287</c:v>
                </c:pt>
                <c:pt idx="25">
                  <c:v>107.64066462347004</c:v>
                </c:pt>
                <c:pt idx="26">
                  <c:v>108.6385462683825</c:v>
                </c:pt>
                <c:pt idx="27">
                  <c:v>109.73051516948233</c:v>
                </c:pt>
                <c:pt idx="28">
                  <c:v>110.15980915318686</c:v>
                </c:pt>
                <c:pt idx="29">
                  <c:v>110.60897837384931</c:v>
                </c:pt>
                <c:pt idx="30">
                  <c:v>110.76079846120015</c:v>
                </c:pt>
                <c:pt idx="31">
                  <c:v>111.34363839316781</c:v>
                </c:pt>
                <c:pt idx="32">
                  <c:v>111.77137353475801</c:v>
                </c:pt>
                <c:pt idx="33">
                  <c:v>111.8436370013445</c:v>
                </c:pt>
                <c:pt idx="34">
                  <c:v>112.02457403247401</c:v>
                </c:pt>
                <c:pt idx="35">
                  <c:v>112.35081741783371</c:v>
                </c:pt>
                <c:pt idx="36">
                  <c:v>112.81062016863331</c:v>
                </c:pt>
                <c:pt idx="37">
                  <c:v>112.7041735213965</c:v>
                </c:pt>
                <c:pt idx="38">
                  <c:v>112.95581517699817</c:v>
                </c:pt>
                <c:pt idx="39">
                  <c:v>112.90053195487152</c:v>
                </c:pt>
                <c:pt idx="40">
                  <c:v>112.95375527848992</c:v>
                </c:pt>
                <c:pt idx="41">
                  <c:v>113.16748366695337</c:v>
                </c:pt>
                <c:pt idx="42">
                  <c:v>113.34363282587456</c:v>
                </c:pt>
                <c:pt idx="43">
                  <c:v>113.11520678319012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8-4961-BBA0-9395C0F3D244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100.22802075195865</c:v>
                </c:pt>
                <c:pt idx="2">
                  <c:v>100.31936868048281</c:v>
                </c:pt>
                <c:pt idx="3">
                  <c:v>100.46539185008245</c:v>
                </c:pt>
                <c:pt idx="4">
                  <c:v>100.64764435929374</c:v>
                </c:pt>
                <c:pt idx="5">
                  <c:v>100.87384726692159</c:v>
                </c:pt>
                <c:pt idx="6">
                  <c:v>101.19018621812106</c:v>
                </c:pt>
                <c:pt idx="7">
                  <c:v>101.23854418907958</c:v>
                </c:pt>
                <c:pt idx="8">
                  <c:v>101.68210617007622</c:v>
                </c:pt>
                <c:pt idx="9">
                  <c:v>102.13117515206285</c:v>
                </c:pt>
                <c:pt idx="10">
                  <c:v>102.15357593558959</c:v>
                </c:pt>
                <c:pt idx="11">
                  <c:v>102.56641362566228</c:v>
                </c:pt>
                <c:pt idx="12">
                  <c:v>102.79894803619854</c:v>
                </c:pt>
                <c:pt idx="13">
                  <c:v>102.85634188142743</c:v>
                </c:pt>
                <c:pt idx="14">
                  <c:v>103.00926094360811</c:v>
                </c:pt>
                <c:pt idx="15">
                  <c:v>103.19324911058028</c:v>
                </c:pt>
                <c:pt idx="16">
                  <c:v>103.86150718526473</c:v>
                </c:pt>
                <c:pt idx="17">
                  <c:v>104.03283665290321</c:v>
                </c:pt>
                <c:pt idx="18">
                  <c:v>104.28680543650499</c:v>
                </c:pt>
                <c:pt idx="19">
                  <c:v>104.67556499479578</c:v>
                </c:pt>
                <c:pt idx="20">
                  <c:v>102.71924259787168</c:v>
                </c:pt>
                <c:pt idx="21">
                  <c:v>102.20876899637854</c:v>
                </c:pt>
                <c:pt idx="22">
                  <c:v>104.31916721560093</c:v>
                </c:pt>
                <c:pt idx="23">
                  <c:v>104.35696731186441</c:v>
                </c:pt>
                <c:pt idx="24">
                  <c:v>105.03621669741156</c:v>
                </c:pt>
                <c:pt idx="25">
                  <c:v>106.11837965334459</c:v>
                </c:pt>
                <c:pt idx="26">
                  <c:v>107.00950151845497</c:v>
                </c:pt>
                <c:pt idx="27">
                  <c:v>107.64820714097243</c:v>
                </c:pt>
                <c:pt idx="28">
                  <c:v>108.05723264499385</c:v>
                </c:pt>
                <c:pt idx="29">
                  <c:v>108.29737503766719</c:v>
                </c:pt>
                <c:pt idx="30">
                  <c:v>108.57039860288278</c:v>
                </c:pt>
                <c:pt idx="31">
                  <c:v>109.00322503522753</c:v>
                </c:pt>
                <c:pt idx="32">
                  <c:v>109.24637297359759</c:v>
                </c:pt>
                <c:pt idx="33">
                  <c:v>109.38321729143587</c:v>
                </c:pt>
                <c:pt idx="34">
                  <c:v>109.49764900413921</c:v>
                </c:pt>
                <c:pt idx="35">
                  <c:v>109.70687677596607</c:v>
                </c:pt>
                <c:pt idx="36">
                  <c:v>109.99780488075075</c:v>
                </c:pt>
                <c:pt idx="37">
                  <c:v>109.90089896326978</c:v>
                </c:pt>
                <c:pt idx="38">
                  <c:v>110.06499568617971</c:v>
                </c:pt>
                <c:pt idx="39">
                  <c:v>109.88088461962182</c:v>
                </c:pt>
                <c:pt idx="40">
                  <c:v>109.88475904496164</c:v>
                </c:pt>
                <c:pt idx="41">
                  <c:v>109.88292806731191</c:v>
                </c:pt>
                <c:pt idx="42">
                  <c:v>109.85912239844453</c:v>
                </c:pt>
                <c:pt idx="43">
                  <c:v>109.69002436996891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8-4961-BBA0-9395C0F3D244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3'!$I$10:$I$53</c:f>
              <c:numCache>
                <c:formatCode>#\ ##0.0</c:formatCode>
                <c:ptCount val="44"/>
                <c:pt idx="0">
                  <c:v>100</c:v>
                </c:pt>
                <c:pt idx="1">
                  <c:v>100.09634543858037</c:v>
                </c:pt>
                <c:pt idx="2">
                  <c:v>100.40699510355205</c:v>
                </c:pt>
                <c:pt idx="3">
                  <c:v>100.90733274137757</c:v>
                </c:pt>
                <c:pt idx="4">
                  <c:v>101.11147067518138</c:v>
                </c:pt>
                <c:pt idx="5">
                  <c:v>101.32213360146143</c:v>
                </c:pt>
                <c:pt idx="6">
                  <c:v>101.75114768052499</c:v>
                </c:pt>
                <c:pt idx="7">
                  <c:v>101.85287529699924</c:v>
                </c:pt>
                <c:pt idx="8">
                  <c:v>101.90522594303854</c:v>
                </c:pt>
                <c:pt idx="9">
                  <c:v>102.44231414399604</c:v>
                </c:pt>
                <c:pt idx="10">
                  <c:v>102.34818183170728</c:v>
                </c:pt>
                <c:pt idx="11">
                  <c:v>102.84084174785394</c:v>
                </c:pt>
                <c:pt idx="12">
                  <c:v>103.27564485438924</c:v>
                </c:pt>
                <c:pt idx="13">
                  <c:v>103.34731731929629</c:v>
                </c:pt>
                <c:pt idx="14">
                  <c:v>103.57337366362374</c:v>
                </c:pt>
                <c:pt idx="15">
                  <c:v>103.17915945430423</c:v>
                </c:pt>
                <c:pt idx="16">
                  <c:v>103.7056437039126</c:v>
                </c:pt>
                <c:pt idx="17">
                  <c:v>103.81748394221309</c:v>
                </c:pt>
                <c:pt idx="18">
                  <c:v>103.95681061431526</c:v>
                </c:pt>
                <c:pt idx="19">
                  <c:v>104.61801687047623</c:v>
                </c:pt>
                <c:pt idx="20">
                  <c:v>101.825138705699</c:v>
                </c:pt>
                <c:pt idx="21">
                  <c:v>99.574920434637647</c:v>
                </c:pt>
                <c:pt idx="22">
                  <c:v>102.4916727489436</c:v>
                </c:pt>
                <c:pt idx="23">
                  <c:v>103.10889138125113</c:v>
                </c:pt>
                <c:pt idx="24">
                  <c:v>103.15600677036119</c:v>
                </c:pt>
                <c:pt idx="25">
                  <c:v>104.20682692925773</c:v>
                </c:pt>
                <c:pt idx="26">
                  <c:v>105.73615813855332</c:v>
                </c:pt>
                <c:pt idx="27">
                  <c:v>107.15126309285274</c:v>
                </c:pt>
                <c:pt idx="28">
                  <c:v>107.57079450289655</c:v>
                </c:pt>
                <c:pt idx="29">
                  <c:v>108.24474091517419</c:v>
                </c:pt>
                <c:pt idx="30">
                  <c:v>108.23356474765218</c:v>
                </c:pt>
                <c:pt idx="31">
                  <c:v>109.04203398432067</c:v>
                </c:pt>
                <c:pt idx="32">
                  <c:v>109.46577509485031</c:v>
                </c:pt>
                <c:pt idx="33">
                  <c:v>109.34270412544278</c:v>
                </c:pt>
                <c:pt idx="34">
                  <c:v>109.42111310584237</c:v>
                </c:pt>
                <c:pt idx="35">
                  <c:v>109.70859124787384</c:v>
                </c:pt>
                <c:pt idx="36">
                  <c:v>110.3544490959658</c:v>
                </c:pt>
                <c:pt idx="37">
                  <c:v>110.11044274380075</c:v>
                </c:pt>
                <c:pt idx="38">
                  <c:v>110.26577164042538</c:v>
                </c:pt>
                <c:pt idx="39">
                  <c:v>110.16017492998071</c:v>
                </c:pt>
                <c:pt idx="40">
                  <c:v>110.23104421363207</c:v>
                </c:pt>
                <c:pt idx="41">
                  <c:v>110.6436663724248</c:v>
                </c:pt>
                <c:pt idx="42">
                  <c:v>110.91769560409854</c:v>
                </c:pt>
                <c:pt idx="43">
                  <c:v>110.53072787159246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8-4961-BBA0-9395C0F3D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2349424294934981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rgbClr val="F79646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80.70866141732283</c:v>
                </c:pt>
                <c:pt idx="35">
                  <c:v>88.340399757722594</c:v>
                </c:pt>
                <c:pt idx="36">
                  <c:v>93.958207147183529</c:v>
                </c:pt>
                <c:pt idx="37">
                  <c:v>98.546335554209577</c:v>
                </c:pt>
                <c:pt idx="38">
                  <c:v>102.11992731677771</c:v>
                </c:pt>
                <c:pt idx="39">
                  <c:v>102.8770442156269</c:v>
                </c:pt>
                <c:pt idx="40">
                  <c:v>100.16656571774682</c:v>
                </c:pt>
                <c:pt idx="41">
                  <c:v>99.682010902483341</c:v>
                </c:pt>
                <c:pt idx="42">
                  <c:v>98.728043609933366</c:v>
                </c:pt>
                <c:pt idx="43">
                  <c:v>96.44155057540884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9-4034-BC8C-43DE57204188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80.285024231858088</c:v>
                </c:pt>
                <c:pt idx="35">
                  <c:v>87.202699892836009</c:v>
                </c:pt>
                <c:pt idx="36">
                  <c:v>92.033076886166242</c:v>
                </c:pt>
                <c:pt idx="37">
                  <c:v>96.519569424673307</c:v>
                </c:pt>
                <c:pt idx="38">
                  <c:v>99.803266102589532</c:v>
                </c:pt>
                <c:pt idx="39">
                  <c:v>102.72228531213511</c:v>
                </c:pt>
                <c:pt idx="40">
                  <c:v>103.34767518113914</c:v>
                </c:pt>
                <c:pt idx="41">
                  <c:v>104.68002751075637</c:v>
                </c:pt>
                <c:pt idx="42">
                  <c:v>105.8780249836055</c:v>
                </c:pt>
                <c:pt idx="43">
                  <c:v>105.96919435069816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9-4034-BC8C-43DE57204188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98.690205011389523</c:v>
                </c:pt>
                <c:pt idx="2">
                  <c:v>98.462414578587698</c:v>
                </c:pt>
                <c:pt idx="3">
                  <c:v>96.75398633257403</c:v>
                </c:pt>
                <c:pt idx="4">
                  <c:v>91.059225512528471</c:v>
                </c:pt>
                <c:pt idx="5">
                  <c:v>91.685649202733487</c:v>
                </c:pt>
                <c:pt idx="6">
                  <c:v>86.104783599088847</c:v>
                </c:pt>
                <c:pt idx="7">
                  <c:v>85.592255125284737</c:v>
                </c:pt>
                <c:pt idx="8">
                  <c:v>85.649202733485197</c:v>
                </c:pt>
                <c:pt idx="9">
                  <c:v>88.781321184510247</c:v>
                </c:pt>
                <c:pt idx="10">
                  <c:v>92.084282460136677</c:v>
                </c:pt>
                <c:pt idx="11">
                  <c:v>88.325740318906611</c:v>
                </c:pt>
                <c:pt idx="12">
                  <c:v>83.257403189066054</c:v>
                </c:pt>
                <c:pt idx="13">
                  <c:v>77.619589977220954</c:v>
                </c:pt>
                <c:pt idx="14">
                  <c:v>73.291571753986332</c:v>
                </c:pt>
                <c:pt idx="15">
                  <c:v>74.829157175398635</c:v>
                </c:pt>
                <c:pt idx="16">
                  <c:v>77.050113895216398</c:v>
                </c:pt>
                <c:pt idx="17">
                  <c:v>77.676537585421414</c:v>
                </c:pt>
                <c:pt idx="18">
                  <c:v>81.321184510250561</c:v>
                </c:pt>
                <c:pt idx="19">
                  <c:v>81.03644646924829</c:v>
                </c:pt>
                <c:pt idx="20">
                  <c:v>77.164009111617318</c:v>
                </c:pt>
                <c:pt idx="21">
                  <c:v>64.635535307517088</c:v>
                </c:pt>
                <c:pt idx="22">
                  <c:v>60.535307517084277</c:v>
                </c:pt>
                <c:pt idx="23">
                  <c:v>58.314350797266513</c:v>
                </c:pt>
                <c:pt idx="24">
                  <c:v>52.050113895216398</c:v>
                </c:pt>
                <c:pt idx="25">
                  <c:v>56.833712984054671</c:v>
                </c:pt>
                <c:pt idx="26">
                  <c:v>52.562642369020494</c:v>
                </c:pt>
                <c:pt idx="27">
                  <c:v>48.006833712984054</c:v>
                </c:pt>
                <c:pt idx="28">
                  <c:v>50.512528473804096</c:v>
                </c:pt>
                <c:pt idx="29">
                  <c:v>53.929384965831439</c:v>
                </c:pt>
                <c:pt idx="30">
                  <c:v>57.972665148063783</c:v>
                </c:pt>
                <c:pt idx="31">
                  <c:v>61.332574031890665</c:v>
                </c:pt>
                <c:pt idx="32">
                  <c:v>67.141230068337137</c:v>
                </c:pt>
                <c:pt idx="33">
                  <c:v>71.412300683371299</c:v>
                </c:pt>
                <c:pt idx="34">
                  <c:v>74.430523917995444</c:v>
                </c:pt>
                <c:pt idx="35">
                  <c:v>82.289293849658321</c:v>
                </c:pt>
                <c:pt idx="36">
                  <c:v>85.763097949886102</c:v>
                </c:pt>
                <c:pt idx="37">
                  <c:v>92.482915717539854</c:v>
                </c:pt>
                <c:pt idx="38">
                  <c:v>95.671981776765378</c:v>
                </c:pt>
                <c:pt idx="39">
                  <c:v>95.330296127562647</c:v>
                </c:pt>
                <c:pt idx="40">
                  <c:v>93.451025056947614</c:v>
                </c:pt>
                <c:pt idx="41">
                  <c:v>89.749430523917994</c:v>
                </c:pt>
                <c:pt idx="42">
                  <c:v>86.218678815489753</c:v>
                </c:pt>
                <c:pt idx="43">
                  <c:v>78.473804100227795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29-4034-BC8C-43DE57204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Graph2'!$M$10:$M$53</c:f>
              <c:numCache>
                <c:formatCode>#,##0</c:formatCode>
                <c:ptCount val="44"/>
                <c:pt idx="0">
                  <c:v>45.747668239288032</c:v>
                </c:pt>
                <c:pt idx="1">
                  <c:v>-306.67517842835514</c:v>
                </c:pt>
                <c:pt idx="2">
                  <c:v>501.26127174898284</c:v>
                </c:pt>
                <c:pt idx="3">
                  <c:v>2168.7349503014702</c:v>
                </c:pt>
                <c:pt idx="4">
                  <c:v>915.49410900729708</c:v>
                </c:pt>
                <c:pt idx="5">
                  <c:v>838.16474892641418</c:v>
                </c:pt>
                <c:pt idx="6">
                  <c:v>1373.3393600677955</c:v>
                </c:pt>
                <c:pt idx="7">
                  <c:v>66.289481495856307</c:v>
                </c:pt>
                <c:pt idx="8">
                  <c:v>-133.59331225976348</c:v>
                </c:pt>
                <c:pt idx="9">
                  <c:v>2087.3847958883853</c:v>
                </c:pt>
                <c:pt idx="10">
                  <c:v>-591.06766931939637</c:v>
                </c:pt>
                <c:pt idx="11">
                  <c:v>1600.2066485179821</c:v>
                </c:pt>
                <c:pt idx="12">
                  <c:v>1250.9979675076902</c:v>
                </c:pt>
                <c:pt idx="13">
                  <c:v>218.55478822940495</c:v>
                </c:pt>
                <c:pt idx="14">
                  <c:v>1110.5515389358043</c:v>
                </c:pt>
                <c:pt idx="15">
                  <c:v>-1098.2099442084436</c:v>
                </c:pt>
                <c:pt idx="16">
                  <c:v>1438.4726073941565</c:v>
                </c:pt>
                <c:pt idx="17">
                  <c:v>404.6364738685661</c:v>
                </c:pt>
                <c:pt idx="18">
                  <c:v>413.36115620774217</c:v>
                </c:pt>
                <c:pt idx="19">
                  <c:v>3071.7059474991402</c:v>
                </c:pt>
                <c:pt idx="20">
                  <c:v>-7393.6987204283942</c:v>
                </c:pt>
                <c:pt idx="21">
                  <c:v>-10016.882775352453</c:v>
                </c:pt>
                <c:pt idx="22">
                  <c:v>10091.828874539875</c:v>
                </c:pt>
                <c:pt idx="23">
                  <c:v>2152.3285353230312</c:v>
                </c:pt>
                <c:pt idx="24">
                  <c:v>-78.671926293289289</c:v>
                </c:pt>
                <c:pt idx="25">
                  <c:v>3971.2649328243569</c:v>
                </c:pt>
                <c:pt idx="26">
                  <c:v>5682.5872386413976</c:v>
                </c:pt>
                <c:pt idx="27">
                  <c:v>5289.8025486136321</c:v>
                </c:pt>
                <c:pt idx="28">
                  <c:v>2075.2753696485888</c:v>
                </c:pt>
                <c:pt idx="29">
                  <c:v>2609.94453744567</c:v>
                </c:pt>
                <c:pt idx="30">
                  <c:v>-59.360131316643674</c:v>
                </c:pt>
                <c:pt idx="31">
                  <c:v>3180.7605417222367</c:v>
                </c:pt>
                <c:pt idx="32">
                  <c:v>1835.7525450405083</c:v>
                </c:pt>
                <c:pt idx="33">
                  <c:v>-37.447544718568679</c:v>
                </c:pt>
                <c:pt idx="34">
                  <c:v>566.96062220050953</c:v>
                </c:pt>
                <c:pt idx="35">
                  <c:v>1334.8702660672134</c:v>
                </c:pt>
                <c:pt idx="36">
                  <c:v>2741.7091342711356</c:v>
                </c:pt>
                <c:pt idx="37">
                  <c:v>-984.67434080987005</c:v>
                </c:pt>
                <c:pt idx="38">
                  <c:v>567.29632932762615</c:v>
                </c:pt>
                <c:pt idx="39">
                  <c:v>-16.496911973401438</c:v>
                </c:pt>
                <c:pt idx="40">
                  <c:v>189.67538941418752</c:v>
                </c:pt>
                <c:pt idx="41">
                  <c:v>1649.5929039749899</c:v>
                </c:pt>
                <c:pt idx="42">
                  <c:v>1152.6072188031976</c:v>
                </c:pt>
                <c:pt idx="43">
                  <c:v>-1759.1165684377193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C-4501-B533-70CEB66C895B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Graph2'!$N$10:$N$53</c:f>
              <c:numCache>
                <c:formatCode>#,##0</c:formatCode>
                <c:ptCount val="44"/>
                <c:pt idx="0">
                  <c:v>-199.732578752476</c:v>
                </c:pt>
                <c:pt idx="1">
                  <c:v>689.36597272740255</c:v>
                </c:pt>
                <c:pt idx="2">
                  <c:v>732.66084006510209</c:v>
                </c:pt>
                <c:pt idx="3">
                  <c:v>-181.35899500445794</c:v>
                </c:pt>
                <c:pt idx="4">
                  <c:v>-104.64401392174386</c:v>
                </c:pt>
                <c:pt idx="5">
                  <c:v>-1.396929137814368</c:v>
                </c:pt>
                <c:pt idx="6">
                  <c:v>330.73445080973033</c:v>
                </c:pt>
                <c:pt idx="7">
                  <c:v>337.77969836679131</c:v>
                </c:pt>
                <c:pt idx="8">
                  <c:v>341.53372552736801</c:v>
                </c:pt>
                <c:pt idx="9">
                  <c:v>45.966956531371579</c:v>
                </c:pt>
                <c:pt idx="10">
                  <c:v>217.16756683608128</c:v>
                </c:pt>
                <c:pt idx="11">
                  <c:v>356.67286137393785</c:v>
                </c:pt>
                <c:pt idx="12">
                  <c:v>476.07026380138177</c:v>
                </c:pt>
                <c:pt idx="13">
                  <c:v>66.133235706069172</c:v>
                </c:pt>
                <c:pt idx="14">
                  <c:v>-212.6399902240355</c:v>
                </c:pt>
                <c:pt idx="15">
                  <c:v>-467.63635958523901</c:v>
                </c:pt>
                <c:pt idx="16">
                  <c:v>652.75951150364108</c:v>
                </c:pt>
                <c:pt idx="17">
                  <c:v>39.600744420802585</c:v>
                </c:pt>
                <c:pt idx="18">
                  <c:v>140.05409208495075</c:v>
                </c:pt>
                <c:pt idx="19">
                  <c:v>-445.34863267239052</c:v>
                </c:pt>
                <c:pt idx="20">
                  <c:v>-3699.8079261525636</c:v>
                </c:pt>
                <c:pt idx="21">
                  <c:v>1078.8590329997196</c:v>
                </c:pt>
                <c:pt idx="22">
                  <c:v>1493.7145241155531</c:v>
                </c:pt>
                <c:pt idx="23">
                  <c:v>299.30687299897636</c:v>
                </c:pt>
                <c:pt idx="24">
                  <c:v>265.81753430462322</c:v>
                </c:pt>
                <c:pt idx="25">
                  <c:v>202.66594754754442</c:v>
                </c:pt>
                <c:pt idx="26">
                  <c:v>392.02287114038336</c:v>
                </c:pt>
                <c:pt idx="27">
                  <c:v>331.09291833299358</c:v>
                </c:pt>
                <c:pt idx="28">
                  <c:v>-408.86738076245456</c:v>
                </c:pt>
                <c:pt idx="29">
                  <c:v>67.017565066205862</c:v>
                </c:pt>
                <c:pt idx="30">
                  <c:v>14.967615290466711</c:v>
                </c:pt>
                <c:pt idx="31">
                  <c:v>30.535591295323684</c:v>
                </c:pt>
                <c:pt idx="32">
                  <c:v>-152.62333254034274</c:v>
                </c:pt>
                <c:pt idx="33">
                  <c:v>-451.39891995800463</c:v>
                </c:pt>
                <c:pt idx="34">
                  <c:v>-255.51468940459654</c:v>
                </c:pt>
                <c:pt idx="35">
                  <c:v>-192.98705770054858</c:v>
                </c:pt>
                <c:pt idx="36">
                  <c:v>-176.31676559752486</c:v>
                </c:pt>
                <c:pt idx="37">
                  <c:v>15.464110414106472</c:v>
                </c:pt>
                <c:pt idx="38">
                  <c:v>49.680869621925922</c:v>
                </c:pt>
                <c:pt idx="39">
                  <c:v>-402.94057869443259</c:v>
                </c:pt>
                <c:pt idx="40">
                  <c:v>91.822342617197137</c:v>
                </c:pt>
                <c:pt idx="41">
                  <c:v>-10.628942416397877</c:v>
                </c:pt>
                <c:pt idx="42">
                  <c:v>-64.144019345109882</c:v>
                </c:pt>
                <c:pt idx="43">
                  <c:v>222.05377539924848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C-4501-B533-70CEB66C8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Graph2'!$L$10:$L$53</c:f>
              <c:numCache>
                <c:formatCode>#,##0</c:formatCode>
                <c:ptCount val="44"/>
                <c:pt idx="0">
                  <c:v>-153.98491051321616</c:v>
                </c:pt>
                <c:pt idx="1">
                  <c:v>382.6907942990656</c:v>
                </c:pt>
                <c:pt idx="2">
                  <c:v>1233.9221118140849</c:v>
                </c:pt>
                <c:pt idx="3">
                  <c:v>1987.3759552970296</c:v>
                </c:pt>
                <c:pt idx="4">
                  <c:v>810.85009508550866</c:v>
                </c:pt>
                <c:pt idx="5">
                  <c:v>836.76781978859799</c:v>
                </c:pt>
                <c:pt idx="6">
                  <c:v>1704.0738108775695</c:v>
                </c:pt>
                <c:pt idx="7">
                  <c:v>404.06917986262124</c:v>
                </c:pt>
                <c:pt idx="8">
                  <c:v>207.94041326758452</c:v>
                </c:pt>
                <c:pt idx="9">
                  <c:v>2133.3517524197814</c:v>
                </c:pt>
                <c:pt idx="10">
                  <c:v>-373.90010248328326</c:v>
                </c:pt>
                <c:pt idx="11">
                  <c:v>1956.8795098919072</c:v>
                </c:pt>
                <c:pt idx="12">
                  <c:v>1727.0682313090656</c:v>
                </c:pt>
                <c:pt idx="13">
                  <c:v>284.68802393547958</c:v>
                </c:pt>
                <c:pt idx="14">
                  <c:v>897.91154871176695</c:v>
                </c:pt>
                <c:pt idx="15">
                  <c:v>-1565.8463037937181</c:v>
                </c:pt>
                <c:pt idx="16">
                  <c:v>2091.2321188978385</c:v>
                </c:pt>
                <c:pt idx="17">
                  <c:v>444.23721828934504</c:v>
                </c:pt>
                <c:pt idx="18">
                  <c:v>553.41524829267291</c:v>
                </c:pt>
                <c:pt idx="19">
                  <c:v>2626.3573148268042</c:v>
                </c:pt>
                <c:pt idx="20">
                  <c:v>-11093.506646580994</c:v>
                </c:pt>
                <c:pt idx="21">
                  <c:v>-8938.0237423527287</c:v>
                </c:pt>
                <c:pt idx="22">
                  <c:v>11585.543398655427</c:v>
                </c:pt>
                <c:pt idx="23">
                  <c:v>2451.6354083220358</c:v>
                </c:pt>
                <c:pt idx="24">
                  <c:v>187.14560801128391</c:v>
                </c:pt>
                <c:pt idx="25">
                  <c:v>4173.9308803719468</c:v>
                </c:pt>
                <c:pt idx="26">
                  <c:v>6074.6101097817882</c:v>
                </c:pt>
                <c:pt idx="27">
                  <c:v>5620.8954669465893</c:v>
                </c:pt>
                <c:pt idx="28">
                  <c:v>1666.4079888861161</c:v>
                </c:pt>
                <c:pt idx="29">
                  <c:v>2676.9621025118977</c:v>
                </c:pt>
                <c:pt idx="30">
                  <c:v>-44.392516026156954</c:v>
                </c:pt>
                <c:pt idx="31">
                  <c:v>3211.2961330175167</c:v>
                </c:pt>
                <c:pt idx="32">
                  <c:v>1683.1292125001783</c:v>
                </c:pt>
                <c:pt idx="33">
                  <c:v>-488.84646467654966</c:v>
                </c:pt>
                <c:pt idx="34">
                  <c:v>311.44593279593391</c:v>
                </c:pt>
                <c:pt idx="35">
                  <c:v>1141.8832083666348</c:v>
                </c:pt>
                <c:pt idx="36">
                  <c:v>2565.392368673638</c:v>
                </c:pt>
                <c:pt idx="37">
                  <c:v>-969.21023039577994</c:v>
                </c:pt>
                <c:pt idx="38">
                  <c:v>616.97719894954935</c:v>
                </c:pt>
                <c:pt idx="39">
                  <c:v>-419.43749066785676</c:v>
                </c:pt>
                <c:pt idx="40">
                  <c:v>281.49773203139193</c:v>
                </c:pt>
                <c:pt idx="41">
                  <c:v>1638.9639615585911</c:v>
                </c:pt>
                <c:pt idx="42">
                  <c:v>1088.463199458085</c:v>
                </c:pt>
                <c:pt idx="43">
                  <c:v>-1537.0627930384362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8C-4501-B533-70CEB66C8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85-4728-92C6-24A441D43D38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5-4728-92C6-24A441D43D38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85-4728-92C6-24A441D43D38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85-4728-92C6-24A441D43D38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5-4728-92C6-24A441D43D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-1760</c:v>
                </c:pt>
                <c:pt idx="1">
                  <c:v>-1050</c:v>
                </c:pt>
                <c:pt idx="2">
                  <c:v>-820</c:v>
                </c:pt>
                <c:pt idx="3">
                  <c:v>100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85-4728-92C6-24A441D43D38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85-4728-92C6-24A441D43D38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85-4728-92C6-24A441D43D38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85-4728-92C6-24A441D43D38}"/>
                </c:ext>
              </c:extLst>
            </c:dLbl>
            <c:dLbl>
              <c:idx val="2"/>
              <c:layout>
                <c:manualLayout>
                  <c:x val="1.8658196685077864E-3"/>
                  <c:y val="-8.1491367224142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85-4728-92C6-24A441D43D38}"/>
                </c:ext>
              </c:extLst>
            </c:dLbl>
            <c:dLbl>
              <c:idx val="3"/>
              <c:layout>
                <c:manualLayout>
                  <c:x val="-1.9368027085202503E-3"/>
                  <c:y val="-1.70479553604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85-4728-92C6-24A441D43D38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85-4728-92C6-24A441D43D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220</c:v>
                </c:pt>
                <c:pt idx="1">
                  <c:v>-20</c:v>
                </c:pt>
                <c:pt idx="2">
                  <c:v>-30</c:v>
                </c:pt>
                <c:pt idx="3">
                  <c:v>60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85-4728-92C6-24A441D43D38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931016386456206E-3"/>
                  <c:y val="0.143421458678263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85-4728-92C6-24A441D43D38}"/>
                </c:ext>
              </c:extLst>
            </c:dLbl>
            <c:dLbl>
              <c:idx val="1"/>
              <c:layout>
                <c:manualLayout>
                  <c:x val="1.6387022770112428E-3"/>
                  <c:y val="5.00252369336689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585-4728-92C6-24A441D43D38}"/>
                </c:ext>
              </c:extLst>
            </c:dLbl>
            <c:dLbl>
              <c:idx val="2"/>
              <c:layout>
                <c:manualLayout>
                  <c:x val="-3.9900686084377154E-3"/>
                  <c:y val="3.73117632400781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85-4728-92C6-24A441D43D38}"/>
                </c:ext>
              </c:extLst>
            </c:dLbl>
            <c:dLbl>
              <c:idx val="3"/>
              <c:layout>
                <c:manualLayout>
                  <c:x val="-1.8039043222296965E-3"/>
                  <c:y val="-2.37948568520101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85-4728-92C6-24A441D43D38}"/>
                </c:ext>
              </c:extLst>
            </c:dLbl>
            <c:dLbl>
              <c:idx val="4"/>
              <c:layout>
                <c:manualLayout>
                  <c:x val="3.552977433910681E-3"/>
                  <c:y val="-1.10945851041032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85-4728-92C6-24A441D43D3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-1540</c:v>
                </c:pt>
                <c:pt idx="1">
                  <c:v>-1070</c:v>
                </c:pt>
                <c:pt idx="2">
                  <c:v>-850</c:v>
                </c:pt>
                <c:pt idx="3">
                  <c:v>160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85-4728-92C6-24A441D43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5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3'!$AD$10:$AD$53</c:f>
              <c:numCache>
                <c:formatCode>#\ ##0.0</c:formatCode>
                <c:ptCount val="44"/>
                <c:pt idx="0">
                  <c:v>100</c:v>
                </c:pt>
                <c:pt idx="1">
                  <c:v>100.91229457286757</c:v>
                </c:pt>
                <c:pt idx="2">
                  <c:v>102.18155252455337</c:v>
                </c:pt>
                <c:pt idx="3">
                  <c:v>101.88365557081215</c:v>
                </c:pt>
                <c:pt idx="4">
                  <c:v>101.91949449153988</c:v>
                </c:pt>
                <c:pt idx="5">
                  <c:v>101.6081861054239</c:v>
                </c:pt>
                <c:pt idx="6">
                  <c:v>102.82610933772153</c:v>
                </c:pt>
                <c:pt idx="7">
                  <c:v>103.51335025657929</c:v>
                </c:pt>
                <c:pt idx="8">
                  <c:v>104.22909654500828</c:v>
                </c:pt>
                <c:pt idx="9">
                  <c:v>103.48690122242665</c:v>
                </c:pt>
                <c:pt idx="10">
                  <c:v>104.68123349436833</c:v>
                </c:pt>
                <c:pt idx="11">
                  <c:v>105.93072566798887</c:v>
                </c:pt>
                <c:pt idx="12">
                  <c:v>106.71774661800765</c:v>
                </c:pt>
                <c:pt idx="13">
                  <c:v>107.36401099512642</c:v>
                </c:pt>
                <c:pt idx="14">
                  <c:v>108.94156912348541</c:v>
                </c:pt>
                <c:pt idx="15">
                  <c:v>108.1322598828224</c:v>
                </c:pt>
                <c:pt idx="16">
                  <c:v>110.86823024421497</c:v>
                </c:pt>
                <c:pt idx="17">
                  <c:v>112.0822408639486</c:v>
                </c:pt>
                <c:pt idx="18">
                  <c:v>111.93544113410871</c:v>
                </c:pt>
                <c:pt idx="19">
                  <c:v>111.67707933423432</c:v>
                </c:pt>
                <c:pt idx="20">
                  <c:v>101.58769548058397</c:v>
                </c:pt>
                <c:pt idx="21">
                  <c:v>108.50023145973921</c:v>
                </c:pt>
                <c:pt idx="22">
                  <c:v>112.87692307569873</c:v>
                </c:pt>
                <c:pt idx="23">
                  <c:v>113.64011153437951</c:v>
                </c:pt>
                <c:pt idx="24">
                  <c:v>115.74666041031192</c:v>
                </c:pt>
                <c:pt idx="25">
                  <c:v>115.97975267607042</c:v>
                </c:pt>
                <c:pt idx="26">
                  <c:v>117.74306350511526</c:v>
                </c:pt>
                <c:pt idx="27">
                  <c:v>118.27158118055567</c:v>
                </c:pt>
                <c:pt idx="28">
                  <c:v>117.26316340581182</c:v>
                </c:pt>
                <c:pt idx="29">
                  <c:v>116.08053174508743</c:v>
                </c:pt>
                <c:pt idx="30">
                  <c:v>116.01223847613673</c:v>
                </c:pt>
                <c:pt idx="31">
                  <c:v>117.33592544151909</c:v>
                </c:pt>
                <c:pt idx="32">
                  <c:v>117.00712714982188</c:v>
                </c:pt>
                <c:pt idx="33">
                  <c:v>115.59814492544793</c:v>
                </c:pt>
                <c:pt idx="34">
                  <c:v>113.77556840855536</c:v>
                </c:pt>
                <c:pt idx="35">
                  <c:v>112.44044549826317</c:v>
                </c:pt>
                <c:pt idx="36">
                  <c:v>110.95551664545704</c:v>
                </c:pt>
                <c:pt idx="37">
                  <c:v>110.23473813349661</c:v>
                </c:pt>
                <c:pt idx="38">
                  <c:v>110.30292529556446</c:v>
                </c:pt>
                <c:pt idx="39">
                  <c:v>109.32105815391273</c:v>
                </c:pt>
                <c:pt idx="40">
                  <c:v>108.9442669248718</c:v>
                </c:pt>
                <c:pt idx="41">
                  <c:v>109.0570165901334</c:v>
                </c:pt>
                <c:pt idx="42">
                  <c:v>108.15811936116948</c:v>
                </c:pt>
                <c:pt idx="43">
                  <c:v>108.9192122528831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B2-4BDF-8E98-0DD729EC2CFF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3'!$AC$10:$AC$53</c:f>
              <c:numCache>
                <c:formatCode>#\ ##0.0</c:formatCode>
                <c:ptCount val="44"/>
                <c:pt idx="0">
                  <c:v>100</c:v>
                </c:pt>
                <c:pt idx="1">
                  <c:v>100.04905544424057</c:v>
                </c:pt>
                <c:pt idx="2">
                  <c:v>100.72540415117564</c:v>
                </c:pt>
                <c:pt idx="3">
                  <c:v>100.29882503143766</c:v>
                </c:pt>
                <c:pt idx="4">
                  <c:v>100.35643530633642</c:v>
                </c:pt>
                <c:pt idx="5">
                  <c:v>100.16702189722015</c:v>
                </c:pt>
                <c:pt idx="6">
                  <c:v>100.2997216644907</c:v>
                </c:pt>
                <c:pt idx="7">
                  <c:v>100.33121853091396</c:v>
                </c:pt>
                <c:pt idx="8">
                  <c:v>99.940627400140244</c:v>
                </c:pt>
                <c:pt idx="9">
                  <c:v>100.63386870736267</c:v>
                </c:pt>
                <c:pt idx="10">
                  <c:v>100.60550905555581</c:v>
                </c:pt>
                <c:pt idx="11">
                  <c:v>101.06405646491581</c:v>
                </c:pt>
                <c:pt idx="12">
                  <c:v>101.40666602705708</c:v>
                </c:pt>
                <c:pt idx="13">
                  <c:v>101.35764686903022</c:v>
                </c:pt>
                <c:pt idx="14">
                  <c:v>100.79058983888278</c:v>
                </c:pt>
                <c:pt idx="15">
                  <c:v>100.01016214893706</c:v>
                </c:pt>
                <c:pt idx="16">
                  <c:v>100.34604411533887</c:v>
                </c:pt>
                <c:pt idx="17">
                  <c:v>100.73013972810784</c:v>
                </c:pt>
                <c:pt idx="18">
                  <c:v>100.71553959558024</c:v>
                </c:pt>
                <c:pt idx="19">
                  <c:v>100.9062240300017</c:v>
                </c:pt>
                <c:pt idx="20">
                  <c:v>99.902258634730558</c:v>
                </c:pt>
                <c:pt idx="21">
                  <c:v>99.438089039722669</c:v>
                </c:pt>
                <c:pt idx="22">
                  <c:v>100.74647898704609</c:v>
                </c:pt>
                <c:pt idx="23">
                  <c:v>101.17407706062586</c:v>
                </c:pt>
                <c:pt idx="24">
                  <c:v>101.90052100034069</c:v>
                </c:pt>
                <c:pt idx="25">
                  <c:v>102.61048306882753</c:v>
                </c:pt>
                <c:pt idx="26">
                  <c:v>103.25928465230992</c:v>
                </c:pt>
                <c:pt idx="27">
                  <c:v>103.97422580076632</c:v>
                </c:pt>
                <c:pt idx="28">
                  <c:v>104.2341653296556</c:v>
                </c:pt>
                <c:pt idx="29">
                  <c:v>104.38409134542033</c:v>
                </c:pt>
                <c:pt idx="30">
                  <c:v>105.26034251565193</c:v>
                </c:pt>
                <c:pt idx="31">
                  <c:v>106.20391765576191</c:v>
                </c:pt>
                <c:pt idx="32">
                  <c:v>106.62937153337997</c:v>
                </c:pt>
                <c:pt idx="33">
                  <c:v>106.48397148123409</c:v>
                </c:pt>
                <c:pt idx="34">
                  <c:v>106.94915144480103</c:v>
                </c:pt>
                <c:pt idx="35">
                  <c:v>107.62287398456903</c:v>
                </c:pt>
                <c:pt idx="36">
                  <c:v>107.40601099973335</c:v>
                </c:pt>
                <c:pt idx="37">
                  <c:v>107.97570153351148</c:v>
                </c:pt>
                <c:pt idx="38">
                  <c:v>108.41387976886487</c:v>
                </c:pt>
                <c:pt idx="39">
                  <c:v>108.13840811679265</c:v>
                </c:pt>
                <c:pt idx="40">
                  <c:v>108.40698724187131</c:v>
                </c:pt>
                <c:pt idx="41">
                  <c:v>108.63403536391102</c:v>
                </c:pt>
                <c:pt idx="42">
                  <c:v>108.33705867704751</c:v>
                </c:pt>
                <c:pt idx="43">
                  <c:v>108.87807762011803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B2-4BDF-8E98-0DD729EC2CFF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3'!$AE$10:$AE$53</c:f>
              <c:numCache>
                <c:formatCode>#\ ##0.0</c:formatCode>
                <c:ptCount val="44"/>
                <c:pt idx="0">
                  <c:v>100</c:v>
                </c:pt>
                <c:pt idx="1">
                  <c:v>100.41668543286761</c:v>
                </c:pt>
                <c:pt idx="2">
                  <c:v>100.75790745913167</c:v>
                </c:pt>
                <c:pt idx="3">
                  <c:v>101.32292085430785</c:v>
                </c:pt>
                <c:pt idx="4">
                  <c:v>102.15830523632106</c:v>
                </c:pt>
                <c:pt idx="5">
                  <c:v>102.50592330734672</c:v>
                </c:pt>
                <c:pt idx="6">
                  <c:v>103.05899355436672</c:v>
                </c:pt>
                <c:pt idx="7">
                  <c:v>102.83282060318228</c:v>
                </c:pt>
                <c:pt idx="8">
                  <c:v>102.83296834897237</c:v>
                </c:pt>
                <c:pt idx="9">
                  <c:v>103.32666953580765</c:v>
                </c:pt>
                <c:pt idx="10">
                  <c:v>103.62466845998652</c:v>
                </c:pt>
                <c:pt idx="11">
                  <c:v>104.26790829119261</c:v>
                </c:pt>
                <c:pt idx="12">
                  <c:v>104.84932790316368</c:v>
                </c:pt>
                <c:pt idx="13">
                  <c:v>104.92370754429507</c:v>
                </c:pt>
                <c:pt idx="14">
                  <c:v>104.96868596898214</c:v>
                </c:pt>
                <c:pt idx="15">
                  <c:v>104.7347095437716</c:v>
                </c:pt>
                <c:pt idx="16">
                  <c:v>105.3220990121103</c:v>
                </c:pt>
                <c:pt idx="17">
                  <c:v>105.23085593388377</c:v>
                </c:pt>
                <c:pt idx="18">
                  <c:v>105.58086525338742</c:v>
                </c:pt>
                <c:pt idx="19">
                  <c:v>106.63028449642891</c:v>
                </c:pt>
                <c:pt idx="20">
                  <c:v>102.97612691927883</c:v>
                </c:pt>
                <c:pt idx="21">
                  <c:v>98.401685229778906</c:v>
                </c:pt>
                <c:pt idx="22">
                  <c:v>102.09313083250353</c:v>
                </c:pt>
                <c:pt idx="23">
                  <c:v>102.95488230115475</c:v>
                </c:pt>
                <c:pt idx="24">
                  <c:v>102.39097308218186</c:v>
                </c:pt>
                <c:pt idx="25">
                  <c:v>104.31841526253403</c:v>
                </c:pt>
                <c:pt idx="26">
                  <c:v>106.67478527609163</c:v>
                </c:pt>
                <c:pt idx="27">
                  <c:v>109.03024686171423</c:v>
                </c:pt>
                <c:pt idx="28">
                  <c:v>109.6480471862608</c:v>
                </c:pt>
                <c:pt idx="29">
                  <c:v>110.91527359302347</c:v>
                </c:pt>
                <c:pt idx="30">
                  <c:v>111.61867313130946</c:v>
                </c:pt>
                <c:pt idx="31">
                  <c:v>112.14949382289265</c:v>
                </c:pt>
                <c:pt idx="32">
                  <c:v>112.76132913432737</c:v>
                </c:pt>
                <c:pt idx="33">
                  <c:v>112.80711497604317</c:v>
                </c:pt>
                <c:pt idx="34">
                  <c:v>113.01980349862812</c:v>
                </c:pt>
                <c:pt idx="35">
                  <c:v>112.91032577225377</c:v>
                </c:pt>
                <c:pt idx="36">
                  <c:v>113.90667304960034</c:v>
                </c:pt>
                <c:pt idx="37">
                  <c:v>113.49731419508319</c:v>
                </c:pt>
                <c:pt idx="38">
                  <c:v>113.50469617270085</c:v>
                </c:pt>
                <c:pt idx="39">
                  <c:v>113.65651226210547</c:v>
                </c:pt>
                <c:pt idx="40">
                  <c:v>113.76641246028558</c:v>
                </c:pt>
                <c:pt idx="41">
                  <c:v>114.31174833897823</c:v>
                </c:pt>
                <c:pt idx="42">
                  <c:v>114.6526301258272</c:v>
                </c:pt>
                <c:pt idx="43">
                  <c:v>114.1455826035872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B2-4BDF-8E98-0DD729EC2CFF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3'!$AF$10:$AF$53</c:f>
              <c:numCache>
                <c:formatCode>#\ ##0.0</c:formatCode>
                <c:ptCount val="44"/>
                <c:pt idx="0">
                  <c:v>100</c:v>
                </c:pt>
                <c:pt idx="1">
                  <c:v>99.468061440956774</c:v>
                </c:pt>
                <c:pt idx="2">
                  <c:v>99.481575821669352</c:v>
                </c:pt>
                <c:pt idx="3">
                  <c:v>100.23627852081472</c:v>
                </c:pt>
                <c:pt idx="4">
                  <c:v>99.480494821243056</c:v>
                </c:pt>
                <c:pt idx="5">
                  <c:v>99.651181000883454</c:v>
                </c:pt>
                <c:pt idx="6">
                  <c:v>99.83154152731646</c:v>
                </c:pt>
                <c:pt idx="7">
                  <c:v>100.36393192406543</c:v>
                </c:pt>
                <c:pt idx="8">
                  <c:v>100.44896733866413</c:v>
                </c:pt>
                <c:pt idx="9">
                  <c:v>101.24229036269752</c:v>
                </c:pt>
                <c:pt idx="10">
                  <c:v>100.29989010798627</c:v>
                </c:pt>
                <c:pt idx="11">
                  <c:v>100.37695323976068</c:v>
                </c:pt>
                <c:pt idx="12">
                  <c:v>100.51130672732917</c:v>
                </c:pt>
                <c:pt idx="13">
                  <c:v>100.4824602531644</c:v>
                </c:pt>
                <c:pt idx="14">
                  <c:v>100.89884599190513</c:v>
                </c:pt>
                <c:pt idx="15">
                  <c:v>100.44969424251109</c:v>
                </c:pt>
                <c:pt idx="16">
                  <c:v>100.57927588096032</c:v>
                </c:pt>
                <c:pt idx="17">
                  <c:v>100.73690673498903</c:v>
                </c:pt>
                <c:pt idx="18">
                  <c:v>100.59252948065674</c:v>
                </c:pt>
                <c:pt idx="19">
                  <c:v>100.92165776752758</c:v>
                </c:pt>
                <c:pt idx="20">
                  <c:v>100.38329648180428</c:v>
                </c:pt>
                <c:pt idx="21">
                  <c:v>99.746751718528245</c:v>
                </c:pt>
                <c:pt idx="22">
                  <c:v>101.57272221346257</c:v>
                </c:pt>
                <c:pt idx="23">
                  <c:v>101.80637132282403</c:v>
                </c:pt>
                <c:pt idx="24">
                  <c:v>102.27541191150731</c:v>
                </c:pt>
                <c:pt idx="25">
                  <c:v>102.16412307226011</c:v>
                </c:pt>
                <c:pt idx="26">
                  <c:v>102.49362907859548</c:v>
                </c:pt>
                <c:pt idx="27">
                  <c:v>102.76182675421714</c:v>
                </c:pt>
                <c:pt idx="28">
                  <c:v>103.14554607436438</c:v>
                </c:pt>
                <c:pt idx="29">
                  <c:v>103.31996184773828</c:v>
                </c:pt>
                <c:pt idx="30">
                  <c:v>101.9833117044704</c:v>
                </c:pt>
                <c:pt idx="31">
                  <c:v>103.09418535552356</c:v>
                </c:pt>
                <c:pt idx="32">
                  <c:v>103.36716600179497</c:v>
                </c:pt>
                <c:pt idx="33">
                  <c:v>103.19915398108492</c:v>
                </c:pt>
                <c:pt idx="34">
                  <c:v>103.34098861436327</c:v>
                </c:pt>
                <c:pt idx="35">
                  <c:v>104.44051182847251</c:v>
                </c:pt>
                <c:pt idx="36">
                  <c:v>105.10432001629952</c:v>
                </c:pt>
                <c:pt idx="37">
                  <c:v>105.06360337865206</c:v>
                </c:pt>
                <c:pt idx="38">
                  <c:v>105.36751082825559</c:v>
                </c:pt>
                <c:pt idx="39">
                  <c:v>105.07447828269079</c:v>
                </c:pt>
                <c:pt idx="40">
                  <c:v>105.12324354810858</c:v>
                </c:pt>
                <c:pt idx="41">
                  <c:v>105.42997040193363</c:v>
                </c:pt>
                <c:pt idx="42">
                  <c:v>105.94854934608988</c:v>
                </c:pt>
                <c:pt idx="43">
                  <c:v>105.30550261168999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B2-4BDF-8E98-0DD729EC2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2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d’apprentissage commencés dans l'année et en cours au 31 décembre,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Alpes-Maritimes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8792650919"/>
          <c:y val="2.0435736021429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l'année</c:v>
          </c:tx>
          <c:spPr>
            <a:ln w="25400">
              <a:noFill/>
            </a:ln>
          </c:spPr>
          <c:invertIfNegative val="0"/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(ann)'!$I$3:$I$13</c:f>
              <c:numCache>
                <c:formatCode>#,##0</c:formatCode>
                <c:ptCount val="11"/>
                <c:pt idx="0">
                  <c:v>4371</c:v>
                </c:pt>
                <c:pt idx="1">
                  <c:v>4352</c:v>
                </c:pt>
                <c:pt idx="2">
                  <c:v>4246</c:v>
                </c:pt>
                <c:pt idx="3">
                  <c:v>4353</c:v>
                </c:pt>
                <c:pt idx="4">
                  <c:v>4994</c:v>
                </c:pt>
                <c:pt idx="5">
                  <c:v>8160</c:v>
                </c:pt>
                <c:pt idx="6">
                  <c:v>11700</c:v>
                </c:pt>
                <c:pt idx="7">
                  <c:v>13574</c:v>
                </c:pt>
                <c:pt idx="8">
                  <c:v>14016</c:v>
                </c:pt>
                <c:pt idx="9">
                  <c:v>14692</c:v>
                </c:pt>
                <c:pt idx="10">
                  <c:v>14848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0-491A-87C7-89B181BAD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95481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d'année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(ann)'!$J$3:$J$13</c:f>
              <c:numCache>
                <c:formatCode>#,##0</c:formatCode>
                <c:ptCount val="11"/>
                <c:pt idx="0">
                  <c:v>5838</c:v>
                </c:pt>
                <c:pt idx="1">
                  <c:v>5804</c:v>
                </c:pt>
                <c:pt idx="2">
                  <c:v>5722</c:v>
                </c:pt>
                <c:pt idx="3">
                  <c:v>5618</c:v>
                </c:pt>
                <c:pt idx="4">
                  <c:v>6241</c:v>
                </c:pt>
                <c:pt idx="5">
                  <c:v>9438</c:v>
                </c:pt>
                <c:pt idx="6">
                  <c:v>12705</c:v>
                </c:pt>
                <c:pt idx="7">
                  <c:v>14560</c:v>
                </c:pt>
                <c:pt idx="8">
                  <c:v>15205</c:v>
                </c:pt>
                <c:pt idx="9">
                  <c:v>15859</c:v>
                </c:pt>
                <c:pt idx="10">
                  <c:v>15924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0-491A-87C7-89B181BAD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954815"/>
        <c:axId val="1"/>
      </c:lineChart>
      <c:catAx>
        <c:axId val="95995481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noMultiLvlLbl val="0"/>
      </c:catAx>
      <c:valAx>
        <c:axId val="1"/>
        <c:scaling>
          <c:orientation val="minMax"/>
          <c:max val="17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9954815"/>
        <c:crosses val="autoZero"/>
        <c:crossBetween val="between"/>
        <c:majorUnit val="2500"/>
      </c:valAx>
    </c:plotArea>
    <c:legend>
      <c:legendPos val="r"/>
      <c:layout>
        <c:manualLayout>
          <c:xMode val="edge"/>
          <c:yMode val="edge"/>
          <c:x val="0.133417751867555"/>
          <c:y val="0.13110998657301512"/>
          <c:w val="0.75603359075307885"/>
          <c:h val="5.398646505947682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Données!$C$144:$C$184</c:f>
              <c:numCache>
                <c:formatCode>#\ ##0.0</c:formatCode>
                <c:ptCount val="41"/>
                <c:pt idx="0">
                  <c:v>11.4</c:v>
                </c:pt>
                <c:pt idx="1">
                  <c:v>11.3</c:v>
                </c:pt>
                <c:pt idx="2">
                  <c:v>11.2</c:v>
                </c:pt>
                <c:pt idx="3">
                  <c:v>11</c:v>
                </c:pt>
                <c:pt idx="4">
                  <c:v>11.4</c:v>
                </c:pt>
                <c:pt idx="5">
                  <c:v>10.9</c:v>
                </c:pt>
                <c:pt idx="6">
                  <c:v>10.8</c:v>
                </c:pt>
                <c:pt idx="7">
                  <c:v>10.8</c:v>
                </c:pt>
                <c:pt idx="8">
                  <c:v>10.3</c:v>
                </c:pt>
                <c:pt idx="9">
                  <c:v>10.6</c:v>
                </c:pt>
                <c:pt idx="10">
                  <c:v>10.4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9.6</c:v>
                </c:pt>
                <c:pt idx="15">
                  <c:v>9.5</c:v>
                </c:pt>
                <c:pt idx="16">
                  <c:v>9.1999999999999993</c:v>
                </c:pt>
                <c:pt idx="17">
                  <c:v>8.9</c:v>
                </c:pt>
                <c:pt idx="18">
                  <c:v>8.1999999999999993</c:v>
                </c:pt>
                <c:pt idx="19">
                  <c:v>10.1</c:v>
                </c:pt>
                <c:pt idx="20">
                  <c:v>9.1</c:v>
                </c:pt>
                <c:pt idx="21">
                  <c:v>9.3000000000000007</c:v>
                </c:pt>
                <c:pt idx="22">
                  <c:v>9.1</c:v>
                </c:pt>
                <c:pt idx="23">
                  <c:v>8.9</c:v>
                </c:pt>
                <c:pt idx="24">
                  <c:v>8.3000000000000007</c:v>
                </c:pt>
                <c:pt idx="25">
                  <c:v>8.1999999999999993</c:v>
                </c:pt>
                <c:pt idx="26">
                  <c:v>8.3000000000000007</c:v>
                </c:pt>
                <c:pt idx="27">
                  <c:v>8.1</c:v>
                </c:pt>
                <c:pt idx="28">
                  <c:v>8</c:v>
                </c:pt>
                <c:pt idx="29">
                  <c:v>7.9</c:v>
                </c:pt>
                <c:pt idx="30">
                  <c:v>7.9</c:v>
                </c:pt>
                <c:pt idx="31">
                  <c:v>8.1</c:v>
                </c:pt>
                <c:pt idx="32">
                  <c:v>8.1</c:v>
                </c:pt>
                <c:pt idx="33">
                  <c:v>8.1</c:v>
                </c:pt>
                <c:pt idx="34">
                  <c:v>7.8</c:v>
                </c:pt>
                <c:pt idx="35">
                  <c:v>7.8</c:v>
                </c:pt>
                <c:pt idx="36">
                  <c:v>7.7</c:v>
                </c:pt>
                <c:pt idx="37">
                  <c:v>7.9</c:v>
                </c:pt>
                <c:pt idx="38">
                  <c:v>8</c:v>
                </c:pt>
                <c:pt idx="39">
                  <c:v>8.1999999999999993</c:v>
                </c:pt>
                <c:pt idx="40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40-47D2-8175-473905974614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Données!$B$144:$B$184</c:f>
              <c:numCache>
                <c:formatCode>#\ ##0.0</c:formatCode>
                <c:ptCount val="41"/>
                <c:pt idx="0">
                  <c:v>9.9</c:v>
                </c:pt>
                <c:pt idx="1">
                  <c:v>9.9</c:v>
                </c:pt>
                <c:pt idx="2">
                  <c:v>9.6999999999999993</c:v>
                </c:pt>
                <c:pt idx="3">
                  <c:v>9.6</c:v>
                </c:pt>
                <c:pt idx="4">
                  <c:v>9.6999999999999993</c:v>
                </c:pt>
                <c:pt idx="5">
                  <c:v>9.3000000000000007</c:v>
                </c:pt>
                <c:pt idx="6">
                  <c:v>9.1999999999999993</c:v>
                </c:pt>
                <c:pt idx="7">
                  <c:v>9.1999999999999993</c:v>
                </c:pt>
                <c:pt idx="8">
                  <c:v>8.6999999999999993</c:v>
                </c:pt>
                <c:pt idx="9">
                  <c:v>9</c:v>
                </c:pt>
                <c:pt idx="10">
                  <c:v>8.8000000000000007</c:v>
                </c:pt>
                <c:pt idx="11">
                  <c:v>8.6</c:v>
                </c:pt>
                <c:pt idx="12">
                  <c:v>8.4</c:v>
                </c:pt>
                <c:pt idx="13">
                  <c:v>8.5</c:v>
                </c:pt>
                <c:pt idx="14">
                  <c:v>8.1999999999999993</c:v>
                </c:pt>
                <c:pt idx="15">
                  <c:v>8.1</c:v>
                </c:pt>
                <c:pt idx="16">
                  <c:v>7.9</c:v>
                </c:pt>
                <c:pt idx="17">
                  <c:v>7.7</c:v>
                </c:pt>
                <c:pt idx="18">
                  <c:v>7.1</c:v>
                </c:pt>
                <c:pt idx="19">
                  <c:v>8.6999999999999993</c:v>
                </c:pt>
                <c:pt idx="20">
                  <c:v>7.9</c:v>
                </c:pt>
                <c:pt idx="21">
                  <c:v>8</c:v>
                </c:pt>
                <c:pt idx="22">
                  <c:v>7.8</c:v>
                </c:pt>
                <c:pt idx="23">
                  <c:v>7.7</c:v>
                </c:pt>
                <c:pt idx="24">
                  <c:v>7.2</c:v>
                </c:pt>
                <c:pt idx="25">
                  <c:v>7.1</c:v>
                </c:pt>
                <c:pt idx="26">
                  <c:v>7.2</c:v>
                </c:pt>
                <c:pt idx="27">
                  <c:v>7</c:v>
                </c:pt>
                <c:pt idx="28">
                  <c:v>6.9</c:v>
                </c:pt>
                <c:pt idx="29">
                  <c:v>6.9</c:v>
                </c:pt>
                <c:pt idx="30">
                  <c:v>7</c:v>
                </c:pt>
                <c:pt idx="31">
                  <c:v>7.2</c:v>
                </c:pt>
                <c:pt idx="32">
                  <c:v>7.3</c:v>
                </c:pt>
                <c:pt idx="33">
                  <c:v>7.3</c:v>
                </c:pt>
                <c:pt idx="34">
                  <c:v>7.1</c:v>
                </c:pt>
                <c:pt idx="35">
                  <c:v>7.2</c:v>
                </c:pt>
                <c:pt idx="36">
                  <c:v>7.1</c:v>
                </c:pt>
                <c:pt idx="37">
                  <c:v>7.3</c:v>
                </c:pt>
                <c:pt idx="38">
                  <c:v>7.4</c:v>
                </c:pt>
                <c:pt idx="39">
                  <c:v>7.5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40-47D2-8175-473905974614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Données!$F$144:$F$184</c:f>
              <c:numCache>
                <c:formatCode>#\ ##0.0</c:formatCode>
                <c:ptCount val="41"/>
                <c:pt idx="0">
                  <c:v>10.4</c:v>
                </c:pt>
                <c:pt idx="1">
                  <c:v>10.4</c:v>
                </c:pt>
                <c:pt idx="2">
                  <c:v>10.3</c:v>
                </c:pt>
                <c:pt idx="3">
                  <c:v>10.1</c:v>
                </c:pt>
                <c:pt idx="4">
                  <c:v>10.5</c:v>
                </c:pt>
                <c:pt idx="5">
                  <c:v>10</c:v>
                </c:pt>
                <c:pt idx="6">
                  <c:v>9.9</c:v>
                </c:pt>
                <c:pt idx="7">
                  <c:v>9.9</c:v>
                </c:pt>
                <c:pt idx="8">
                  <c:v>9.4</c:v>
                </c:pt>
                <c:pt idx="9">
                  <c:v>9.6999999999999993</c:v>
                </c:pt>
                <c:pt idx="10">
                  <c:v>9.4</c:v>
                </c:pt>
                <c:pt idx="11">
                  <c:v>9.1999999999999993</c:v>
                </c:pt>
                <c:pt idx="12">
                  <c:v>9.1</c:v>
                </c:pt>
                <c:pt idx="13">
                  <c:v>9.1</c:v>
                </c:pt>
                <c:pt idx="14">
                  <c:v>8.8000000000000007</c:v>
                </c:pt>
                <c:pt idx="15">
                  <c:v>8.6999999999999993</c:v>
                </c:pt>
                <c:pt idx="16">
                  <c:v>8.4</c:v>
                </c:pt>
                <c:pt idx="17">
                  <c:v>8.1999999999999993</c:v>
                </c:pt>
                <c:pt idx="18">
                  <c:v>8</c:v>
                </c:pt>
                <c:pt idx="19">
                  <c:v>10</c:v>
                </c:pt>
                <c:pt idx="20">
                  <c:v>8.9</c:v>
                </c:pt>
                <c:pt idx="21">
                  <c:v>8.9</c:v>
                </c:pt>
                <c:pt idx="22">
                  <c:v>9</c:v>
                </c:pt>
                <c:pt idx="23">
                  <c:v>8.5</c:v>
                </c:pt>
                <c:pt idx="24">
                  <c:v>7.8</c:v>
                </c:pt>
                <c:pt idx="25">
                  <c:v>7.5</c:v>
                </c:pt>
                <c:pt idx="26">
                  <c:v>7.5</c:v>
                </c:pt>
                <c:pt idx="27">
                  <c:v>7.3</c:v>
                </c:pt>
                <c:pt idx="28">
                  <c:v>7.1</c:v>
                </c:pt>
                <c:pt idx="29">
                  <c:v>7</c:v>
                </c:pt>
                <c:pt idx="30">
                  <c:v>7</c:v>
                </c:pt>
                <c:pt idx="31">
                  <c:v>7.1</c:v>
                </c:pt>
                <c:pt idx="32">
                  <c:v>7.2</c:v>
                </c:pt>
                <c:pt idx="33">
                  <c:v>7</c:v>
                </c:pt>
                <c:pt idx="34">
                  <c:v>6.8</c:v>
                </c:pt>
                <c:pt idx="35">
                  <c:v>6.6</c:v>
                </c:pt>
                <c:pt idx="36">
                  <c:v>6.6</c:v>
                </c:pt>
                <c:pt idx="37">
                  <c:v>6.8</c:v>
                </c:pt>
                <c:pt idx="38">
                  <c:v>6.9</c:v>
                </c:pt>
                <c:pt idx="39">
                  <c:v>7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40-47D2-8175-473905974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8882465416131177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6F-4931-9A59-FCFC8EF90A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66F-4931-9A59-FCFC8EF90A83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766F-4931-9A59-FCFC8EF90A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6F-4931-9A59-FCFC8EF90A8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766F-4931-9A59-FCFC8EF90A8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66F-4931-9A59-FCFC8EF90A8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66F-4931-9A59-FCFC8EF90A8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66F-4931-9A59-FCFC8EF90A83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F-4931-9A59-FCFC8EF90A83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F-4931-9A59-FCFC8EF90A83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F-4931-9A59-FCFC8EF90A83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F-4931-9A59-FCFC8EF90A83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F-4931-9A59-FCFC8EF90A83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F-4931-9A59-FCFC8EF90A8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graphiques_ann'!$G$35:$G$41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cat>
          <c:val>
            <c:numRef>
              <c:f>'données graphiques_ann'!$H$35:$H$41</c:f>
              <c:numCache>
                <c:formatCode>#\ ##0.0</c:formatCode>
                <c:ptCount val="7"/>
                <c:pt idx="0">
                  <c:v>10.8</c:v>
                </c:pt>
                <c:pt idx="1">
                  <c:v>8.8000000000000007</c:v>
                </c:pt>
                <c:pt idx="2">
                  <c:v>8.4</c:v>
                </c:pt>
                <c:pt idx="3">
                  <c:v>7.7</c:v>
                </c:pt>
                <c:pt idx="4">
                  <c:v>7.3</c:v>
                </c:pt>
                <c:pt idx="5">
                  <c:v>7.2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6F-4931-9A59-FCFC8EF90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919535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graphiques_ann'!$J$35:$J$41</c:f>
              <c:numCache>
                <c:formatCode>#\ ##0.0</c:formatCode>
                <c:ptCount val="7"/>
                <c:pt idx="0">
                  <c:v>0.70000000000000107</c:v>
                </c:pt>
                <c:pt idx="1">
                  <c:v>0.90000000000000036</c:v>
                </c:pt>
                <c:pt idx="2">
                  <c:v>0.70000000000000018</c:v>
                </c:pt>
                <c:pt idx="3">
                  <c:v>0.60000000000000053</c:v>
                </c:pt>
                <c:pt idx="4">
                  <c:v>0.79999999999999982</c:v>
                </c:pt>
                <c:pt idx="5">
                  <c:v>0.60000000000000053</c:v>
                </c:pt>
                <c:pt idx="6">
                  <c:v>0.40000000000000036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66F-4931-9A59-FCFC8EF90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4919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4919535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1"/>
          <c:min val="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264229007137519E-2"/>
          <c:y val="0.12274064333507607"/>
          <c:w val="0.90099174329481169"/>
          <c:h val="5.2315784470603158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703814345730072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RSA!$AU$62:$AU$110</c:f>
              <c:numCache>
                <c:formatCode>0.0</c:formatCode>
                <c:ptCount val="49"/>
                <c:pt idx="0">
                  <c:v>100</c:v>
                </c:pt>
                <c:pt idx="1">
                  <c:v>98.985890652557316</c:v>
                </c:pt>
                <c:pt idx="2">
                  <c:v>98.368606701940024</c:v>
                </c:pt>
                <c:pt idx="3">
                  <c:v>98.192239858906532</c:v>
                </c:pt>
                <c:pt idx="4">
                  <c:v>96.340388007054685</c:v>
                </c:pt>
                <c:pt idx="5">
                  <c:v>95.238095238095227</c:v>
                </c:pt>
                <c:pt idx="6">
                  <c:v>92.724867724867721</c:v>
                </c:pt>
                <c:pt idx="7">
                  <c:v>89.85890652557319</c:v>
                </c:pt>
                <c:pt idx="8">
                  <c:v>87.918871252204582</c:v>
                </c:pt>
                <c:pt idx="9">
                  <c:v>86.992945326278658</c:v>
                </c:pt>
                <c:pt idx="10">
                  <c:v>87.61022927689595</c:v>
                </c:pt>
                <c:pt idx="11">
                  <c:v>88.844797178130506</c:v>
                </c:pt>
                <c:pt idx="12">
                  <c:v>87.037037037037038</c:v>
                </c:pt>
                <c:pt idx="13">
                  <c:v>87.61022927689595</c:v>
                </c:pt>
                <c:pt idx="14">
                  <c:v>87.52204585537919</c:v>
                </c:pt>
                <c:pt idx="15">
                  <c:v>87.47795414462081</c:v>
                </c:pt>
                <c:pt idx="16">
                  <c:v>86.552028218694886</c:v>
                </c:pt>
                <c:pt idx="17">
                  <c:v>85.890652557319228</c:v>
                </c:pt>
                <c:pt idx="18">
                  <c:v>84.479717813051153</c:v>
                </c:pt>
                <c:pt idx="19">
                  <c:v>81.922398589065253</c:v>
                </c:pt>
                <c:pt idx="20">
                  <c:v>79.497354497354493</c:v>
                </c:pt>
                <c:pt idx="21">
                  <c:v>79.144620811287481</c:v>
                </c:pt>
                <c:pt idx="22">
                  <c:v>80.379188712522037</c:v>
                </c:pt>
                <c:pt idx="23">
                  <c:v>82.010582010582013</c:v>
                </c:pt>
                <c:pt idx="24">
                  <c:v>81.437389770723101</c:v>
                </c:pt>
                <c:pt idx="25">
                  <c:v>82.495590828924165</c:v>
                </c:pt>
                <c:pt idx="26">
                  <c:v>82.495590828924165</c:v>
                </c:pt>
                <c:pt idx="27">
                  <c:v>81.481481481481481</c:v>
                </c:pt>
                <c:pt idx="28">
                  <c:v>80.731922398589063</c:v>
                </c:pt>
                <c:pt idx="29">
                  <c:v>79.365079365079367</c:v>
                </c:pt>
                <c:pt idx="30">
                  <c:v>77.733686067019406</c:v>
                </c:pt>
                <c:pt idx="31">
                  <c:v>76.10229276895943</c:v>
                </c:pt>
                <c:pt idx="32">
                  <c:v>75.088183421516746</c:v>
                </c:pt>
                <c:pt idx="33">
                  <c:v>74.559082892416228</c:v>
                </c:pt>
                <c:pt idx="34">
                  <c:v>74.029982363315696</c:v>
                </c:pt>
                <c:pt idx="35">
                  <c:v>74.779541446208114</c:v>
                </c:pt>
                <c:pt idx="36">
                  <c:v>75.925925925925924</c:v>
                </c:pt>
                <c:pt idx="37">
                  <c:v>75.881834215167558</c:v>
                </c:pt>
                <c:pt idx="38">
                  <c:v>75.617283950617292</c:v>
                </c:pt>
                <c:pt idx="39">
                  <c:v>75.04409171075838</c:v>
                </c:pt>
                <c:pt idx="40">
                  <c:v>74.82363315696648</c:v>
                </c:pt>
                <c:pt idx="41">
                  <c:v>74.911816578483254</c:v>
                </c:pt>
                <c:pt idx="42">
                  <c:v>73.368606701940024</c:v>
                </c:pt>
                <c:pt idx="43">
                  <c:v>71.604938271604937</c:v>
                </c:pt>
                <c:pt idx="44">
                  <c:v>70.149911816578481</c:v>
                </c:pt>
                <c:pt idx="45">
                  <c:v>70.679012345679013</c:v>
                </c:pt>
                <c:pt idx="46">
                  <c:v>69.841269841269835</c:v>
                </c:pt>
                <c:pt idx="47">
                  <c:v>71.428571428571431</c:v>
                </c:pt>
                <c:pt idx="48">
                  <c:v>72.001763668430328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C9-4D85-91AD-E68A8025D55A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ASS!$AT$62:$AT$109</c:f>
              <c:numCache>
                <c:formatCode>0.0</c:formatCode>
                <c:ptCount val="48"/>
                <c:pt idx="0">
                  <c:v>100</c:v>
                </c:pt>
                <c:pt idx="1">
                  <c:v>98.656429942418427</c:v>
                </c:pt>
                <c:pt idx="2">
                  <c:v>98.464491362763923</c:v>
                </c:pt>
                <c:pt idx="3">
                  <c:v>97.504798464491358</c:v>
                </c:pt>
                <c:pt idx="4">
                  <c:v>95.393474088291754</c:v>
                </c:pt>
                <c:pt idx="5">
                  <c:v>93.090211132437616</c:v>
                </c:pt>
                <c:pt idx="6">
                  <c:v>90.211132437619952</c:v>
                </c:pt>
                <c:pt idx="7">
                  <c:v>89.059500959692897</c:v>
                </c:pt>
                <c:pt idx="8">
                  <c:v>88.291746641074852</c:v>
                </c:pt>
                <c:pt idx="9">
                  <c:v>85.796545105566224</c:v>
                </c:pt>
                <c:pt idx="10">
                  <c:v>83.87715930902111</c:v>
                </c:pt>
                <c:pt idx="11">
                  <c:v>83.87715930902111</c:v>
                </c:pt>
                <c:pt idx="12">
                  <c:v>81.95777351247601</c:v>
                </c:pt>
                <c:pt idx="13">
                  <c:v>81.573896353166987</c:v>
                </c:pt>
                <c:pt idx="14">
                  <c:v>80.422264875239918</c:v>
                </c:pt>
                <c:pt idx="15">
                  <c:v>78.310940499040299</c:v>
                </c:pt>
                <c:pt idx="16">
                  <c:v>76.967370441458741</c:v>
                </c:pt>
                <c:pt idx="17">
                  <c:v>76.199616122840695</c:v>
                </c:pt>
                <c:pt idx="18">
                  <c:v>73.128598848368526</c:v>
                </c:pt>
                <c:pt idx="19">
                  <c:v>73.32053742802303</c:v>
                </c:pt>
                <c:pt idx="20">
                  <c:v>71.785028790786953</c:v>
                </c:pt>
                <c:pt idx="21">
                  <c:v>70.633397312859884</c:v>
                </c:pt>
                <c:pt idx="22">
                  <c:v>69.481765834932816</c:v>
                </c:pt>
                <c:pt idx="23">
                  <c:v>69.289827255278311</c:v>
                </c:pt>
                <c:pt idx="24">
                  <c:v>68.905950095969288</c:v>
                </c:pt>
                <c:pt idx="25">
                  <c:v>68.330134357005761</c:v>
                </c:pt>
                <c:pt idx="26">
                  <c:v>68.522072936660265</c:v>
                </c:pt>
                <c:pt idx="27">
                  <c:v>68.330134357005761</c:v>
                </c:pt>
                <c:pt idx="28">
                  <c:v>67.178502879078692</c:v>
                </c:pt>
                <c:pt idx="29">
                  <c:v>66.602687140115151</c:v>
                </c:pt>
                <c:pt idx="30">
                  <c:v>67.370441458733211</c:v>
                </c:pt>
                <c:pt idx="31">
                  <c:v>68.138195777351257</c:v>
                </c:pt>
                <c:pt idx="32">
                  <c:v>68.522072936660265</c:v>
                </c:pt>
                <c:pt idx="33">
                  <c:v>67.562380038387715</c:v>
                </c:pt>
                <c:pt idx="34">
                  <c:v>68.138195777351257</c:v>
                </c:pt>
                <c:pt idx="35">
                  <c:v>69.673704414587334</c:v>
                </c:pt>
                <c:pt idx="36">
                  <c:v>71.976967370441457</c:v>
                </c:pt>
                <c:pt idx="37">
                  <c:v>73.704414587332053</c:v>
                </c:pt>
                <c:pt idx="38">
                  <c:v>74.472168905950099</c:v>
                </c:pt>
                <c:pt idx="39">
                  <c:v>74.856046065259122</c:v>
                </c:pt>
                <c:pt idx="40">
                  <c:v>74.472168905950099</c:v>
                </c:pt>
                <c:pt idx="41">
                  <c:v>74.856046065259122</c:v>
                </c:pt>
                <c:pt idx="42">
                  <c:v>74.28023032629558</c:v>
                </c:pt>
                <c:pt idx="43">
                  <c:v>76.391554702495199</c:v>
                </c:pt>
                <c:pt idx="44">
                  <c:v>78.310940499040299</c:v>
                </c:pt>
                <c:pt idx="45">
                  <c:v>76.775431861804222</c:v>
                </c:pt>
                <c:pt idx="46">
                  <c:v>76.967370441458741</c:v>
                </c:pt>
                <c:pt idx="47">
                  <c:v>79.270633397312864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C9-4D85-91AD-E68A8025D55A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PA!$AT$62:$AT$110</c:f>
              <c:numCache>
                <c:formatCode>0.0</c:formatCode>
                <c:ptCount val="49"/>
                <c:pt idx="0">
                  <c:v>100</c:v>
                </c:pt>
                <c:pt idx="1">
                  <c:v>99.918962722852513</c:v>
                </c:pt>
                <c:pt idx="2">
                  <c:v>98.919502971366825</c:v>
                </c:pt>
                <c:pt idx="3">
                  <c:v>99.0815775256618</c:v>
                </c:pt>
                <c:pt idx="4">
                  <c:v>98.784440842787674</c:v>
                </c:pt>
                <c:pt idx="5">
                  <c:v>99.635332252836307</c:v>
                </c:pt>
                <c:pt idx="6">
                  <c:v>99.932468935710432</c:v>
                </c:pt>
                <c:pt idx="7">
                  <c:v>99.135602377093463</c:v>
                </c:pt>
                <c:pt idx="8">
                  <c:v>99.500270124257156</c:v>
                </c:pt>
                <c:pt idx="9">
                  <c:v>100.76985413290114</c:v>
                </c:pt>
                <c:pt idx="10">
                  <c:v>101.80983252296056</c:v>
                </c:pt>
                <c:pt idx="11">
                  <c:v>102.44462452728256</c:v>
                </c:pt>
                <c:pt idx="12">
                  <c:v>102.56618044300379</c:v>
                </c:pt>
                <c:pt idx="13">
                  <c:v>101.70178282009725</c:v>
                </c:pt>
                <c:pt idx="14">
                  <c:v>101.08049702863318</c:v>
                </c:pt>
                <c:pt idx="15">
                  <c:v>100.93192868719612</c:v>
                </c:pt>
                <c:pt idx="16">
                  <c:v>100.72933549432739</c:v>
                </c:pt>
                <c:pt idx="17">
                  <c:v>101.06699081577526</c:v>
                </c:pt>
                <c:pt idx="18">
                  <c:v>99.878444084278769</c:v>
                </c:pt>
                <c:pt idx="19">
                  <c:v>99.810913019989201</c:v>
                </c:pt>
                <c:pt idx="20">
                  <c:v>99.810913019989201</c:v>
                </c:pt>
                <c:pt idx="21">
                  <c:v>100.12155591572123</c:v>
                </c:pt>
                <c:pt idx="22">
                  <c:v>99.959481361426256</c:v>
                </c:pt>
                <c:pt idx="23">
                  <c:v>100</c:v>
                </c:pt>
                <c:pt idx="24">
                  <c:v>99.500270124257156</c:v>
                </c:pt>
                <c:pt idx="25">
                  <c:v>98.595353862776875</c:v>
                </c:pt>
                <c:pt idx="26">
                  <c:v>97.771474878444081</c:v>
                </c:pt>
                <c:pt idx="27">
                  <c:v>97.028633171258775</c:v>
                </c:pt>
                <c:pt idx="28">
                  <c:v>96.150729335494319</c:v>
                </c:pt>
                <c:pt idx="29">
                  <c:v>96.636952998379257</c:v>
                </c:pt>
                <c:pt idx="30">
                  <c:v>97.555375472717458</c:v>
                </c:pt>
                <c:pt idx="31">
                  <c:v>99.473257698541332</c:v>
                </c:pt>
                <c:pt idx="32">
                  <c:v>101.13452188006482</c:v>
                </c:pt>
                <c:pt idx="33">
                  <c:v>102.71474878444084</c:v>
                </c:pt>
                <c:pt idx="34">
                  <c:v>100.49972987574284</c:v>
                </c:pt>
                <c:pt idx="35">
                  <c:v>99.135602377093463</c:v>
                </c:pt>
                <c:pt idx="36">
                  <c:v>97.433819556996212</c:v>
                </c:pt>
                <c:pt idx="37">
                  <c:v>99.567801188546738</c:v>
                </c:pt>
                <c:pt idx="38">
                  <c:v>100.31064289573204</c:v>
                </c:pt>
                <c:pt idx="39">
                  <c:v>100.98595353862775</c:v>
                </c:pt>
                <c:pt idx="40">
                  <c:v>100.31064289573204</c:v>
                </c:pt>
                <c:pt idx="41">
                  <c:v>100.39168017287952</c:v>
                </c:pt>
                <c:pt idx="42">
                  <c:v>100</c:v>
                </c:pt>
                <c:pt idx="43">
                  <c:v>99.311183144246357</c:v>
                </c:pt>
                <c:pt idx="44">
                  <c:v>98.838465694219352</c:v>
                </c:pt>
                <c:pt idx="45">
                  <c:v>99.21663965424095</c:v>
                </c:pt>
                <c:pt idx="46">
                  <c:v>98.946515397082663</c:v>
                </c:pt>
                <c:pt idx="47">
                  <c:v>99.459751485683412</c:v>
                </c:pt>
                <c:pt idx="48">
                  <c:v>99.716369529983794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C9-4D85-91AD-E68A8025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catAx>
        <c:axId val="229542912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69280"/>
        <c:crossesAt val="100"/>
        <c:auto val="0"/>
        <c:lblAlgn val="ctr"/>
        <c:lblOffset val="100"/>
        <c:tickMarkSkip val="3"/>
        <c:noMultiLvlLbl val="1"/>
      </c:catAx>
      <c:valAx>
        <c:axId val="229569280"/>
        <c:scaling>
          <c:orientation val="minMax"/>
          <c:max val="105"/>
          <c:min val="65"/>
        </c:scaling>
        <c:delete val="0"/>
        <c:axPos val="l"/>
        <c:majorGridlines>
          <c:spPr>
            <a:ln>
              <a:solidFill>
                <a:schemeClr val="tx1">
                  <a:tint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low"/>
        <c:crossAx val="229542912"/>
        <c:crossesAt val="43862"/>
        <c:crossBetween val="midCat"/>
        <c:majorUnit val="5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315653939484"/>
          <c:y val="0.76668638652776055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rgbClr val="98B954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annuel'!$Z$10:$Z$53</c:f>
              <c:numCache>
                <c:formatCode>0.0</c:formatCode>
                <c:ptCount val="44"/>
                <c:pt idx="0">
                  <c:v>100</c:v>
                </c:pt>
                <c:pt idx="1">
                  <c:v>99.310344827586206</c:v>
                </c:pt>
                <c:pt idx="2">
                  <c:v>98.812260536398469</c:v>
                </c:pt>
                <c:pt idx="3">
                  <c:v>98.869731800766274</c:v>
                </c:pt>
                <c:pt idx="4">
                  <c:v>100.48531289910601</c:v>
                </c:pt>
                <c:pt idx="5">
                  <c:v>101.97318007662834</c:v>
                </c:pt>
                <c:pt idx="6">
                  <c:v>102.27969348659003</c:v>
                </c:pt>
                <c:pt idx="7">
                  <c:v>102.84163473818646</c:v>
                </c:pt>
                <c:pt idx="8">
                  <c:v>103.14814814814814</c:v>
                </c:pt>
                <c:pt idx="9">
                  <c:v>103.00766283524905</c:v>
                </c:pt>
                <c:pt idx="10">
                  <c:v>104.09323116219669</c:v>
                </c:pt>
                <c:pt idx="11">
                  <c:v>107.39463601532566</c:v>
                </c:pt>
                <c:pt idx="12">
                  <c:v>112.51596424010218</c:v>
                </c:pt>
                <c:pt idx="13">
                  <c:v>116.79438058748404</c:v>
                </c:pt>
                <c:pt idx="14">
                  <c:v>121.05363984674329</c:v>
                </c:pt>
                <c:pt idx="15">
                  <c:v>121.64112388250319</c:v>
                </c:pt>
                <c:pt idx="16">
                  <c:v>125.74712643678161</c:v>
                </c:pt>
                <c:pt idx="17">
                  <c:v>128.13537675606642</c:v>
                </c:pt>
                <c:pt idx="18">
                  <c:v>130.76628352490422</c:v>
                </c:pt>
                <c:pt idx="19">
                  <c:v>137.98212005108556</c:v>
                </c:pt>
                <c:pt idx="20">
                  <c:v>137.13920817369095</c:v>
                </c:pt>
                <c:pt idx="21">
                  <c:v>130.31928480204343</c:v>
                </c:pt>
                <c:pt idx="22">
                  <c:v>138.48020434227331</c:v>
                </c:pt>
                <c:pt idx="23">
                  <c:v>143.95913154533844</c:v>
                </c:pt>
                <c:pt idx="24">
                  <c:v>153.74840357598978</c:v>
                </c:pt>
                <c:pt idx="25">
                  <c:v>170.93869731800766</c:v>
                </c:pt>
                <c:pt idx="26">
                  <c:v>168.28224776500639</c:v>
                </c:pt>
                <c:pt idx="27">
                  <c:v>170.95146871008939</c:v>
                </c:pt>
                <c:pt idx="28">
                  <c:v>174.07407407407408</c:v>
                </c:pt>
                <c:pt idx="29">
                  <c:v>175.32567049808429</c:v>
                </c:pt>
                <c:pt idx="30">
                  <c:v>180.38952745849298</c:v>
                </c:pt>
                <c:pt idx="31">
                  <c:v>180.54278416347381</c:v>
                </c:pt>
                <c:pt idx="32">
                  <c:v>176.51979565772669</c:v>
                </c:pt>
                <c:pt idx="33">
                  <c:v>174.14431673052363</c:v>
                </c:pt>
                <c:pt idx="34">
                  <c:v>173.0970625798212</c:v>
                </c:pt>
                <c:pt idx="35">
                  <c:v>171.23882503192849</c:v>
                </c:pt>
                <c:pt idx="36">
                  <c:v>176.21966794380589</c:v>
                </c:pt>
                <c:pt idx="37">
                  <c:v>174.8403575989783</c:v>
                </c:pt>
                <c:pt idx="38">
                  <c:v>175.31928480204343</c:v>
                </c:pt>
                <c:pt idx="39">
                  <c:v>173.6845466155811</c:v>
                </c:pt>
                <c:pt idx="40">
                  <c:v>171.52618135376756</c:v>
                </c:pt>
                <c:pt idx="41">
                  <c:v>177.26053639846745</c:v>
                </c:pt>
                <c:pt idx="42">
                  <c:v>182.88633461047255</c:v>
                </c:pt>
                <c:pt idx="43">
                  <c:v>189.80842911877394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4F-4DA7-AF31-7287E66391C3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rgbClr val="98B954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annuel'!$Y$10:$Y$53</c:f>
              <c:numCache>
                <c:formatCode>0.0</c:formatCode>
                <c:ptCount val="44"/>
                <c:pt idx="0">
                  <c:v>100</c:v>
                </c:pt>
                <c:pt idx="1">
                  <c:v>95.981675392670155</c:v>
                </c:pt>
                <c:pt idx="2">
                  <c:v>95.602094240837701</c:v>
                </c:pt>
                <c:pt idx="3">
                  <c:v>95.196335078534034</c:v>
                </c:pt>
                <c:pt idx="4">
                  <c:v>98.062827225130889</c:v>
                </c:pt>
                <c:pt idx="5">
                  <c:v>100.71989528795811</c:v>
                </c:pt>
                <c:pt idx="6">
                  <c:v>101.26963350785341</c:v>
                </c:pt>
                <c:pt idx="7">
                  <c:v>103.59947643979058</c:v>
                </c:pt>
                <c:pt idx="8">
                  <c:v>104.4502617801047</c:v>
                </c:pt>
                <c:pt idx="9">
                  <c:v>104.80366492146598</c:v>
                </c:pt>
                <c:pt idx="10">
                  <c:v>107.25130890052357</c:v>
                </c:pt>
                <c:pt idx="11">
                  <c:v>108.86125654450262</c:v>
                </c:pt>
                <c:pt idx="12">
                  <c:v>111.13874345549739</c:v>
                </c:pt>
                <c:pt idx="13">
                  <c:v>114.41099476439791</c:v>
                </c:pt>
                <c:pt idx="14">
                  <c:v>116.72774869109948</c:v>
                </c:pt>
                <c:pt idx="15">
                  <c:v>114.08376963350786</c:v>
                </c:pt>
                <c:pt idx="16">
                  <c:v>116.2303664921466</c:v>
                </c:pt>
                <c:pt idx="17">
                  <c:v>114.48952879581151</c:v>
                </c:pt>
                <c:pt idx="18">
                  <c:v>111.78010471204189</c:v>
                </c:pt>
                <c:pt idx="19">
                  <c:v>110.85078534031413</c:v>
                </c:pt>
                <c:pt idx="20">
                  <c:v>103.54712041884817</c:v>
                </c:pt>
                <c:pt idx="21">
                  <c:v>91.701570680628279</c:v>
                </c:pt>
                <c:pt idx="22">
                  <c:v>94.594240837696333</c:v>
                </c:pt>
                <c:pt idx="23">
                  <c:v>98.861256544502623</c:v>
                </c:pt>
                <c:pt idx="24">
                  <c:v>102.91884816753927</c:v>
                </c:pt>
                <c:pt idx="25">
                  <c:v>117.27748691099475</c:v>
                </c:pt>
                <c:pt idx="26">
                  <c:v>117.27748691099475</c:v>
                </c:pt>
                <c:pt idx="27">
                  <c:v>116.64921465968587</c:v>
                </c:pt>
                <c:pt idx="28">
                  <c:v>119.42408376963351</c:v>
                </c:pt>
                <c:pt idx="29">
                  <c:v>119.3979057591623</c:v>
                </c:pt>
                <c:pt idx="30">
                  <c:v>120.23560209424085</c:v>
                </c:pt>
                <c:pt idx="31">
                  <c:v>123.10209424083769</c:v>
                </c:pt>
                <c:pt idx="32">
                  <c:v>120.47120418848168</c:v>
                </c:pt>
                <c:pt idx="33">
                  <c:v>120.09162303664922</c:v>
                </c:pt>
                <c:pt idx="34">
                  <c:v>120.06544502617803</c:v>
                </c:pt>
                <c:pt idx="35">
                  <c:v>119.82984293193716</c:v>
                </c:pt>
                <c:pt idx="36">
                  <c:v>124.88219895287958</c:v>
                </c:pt>
                <c:pt idx="37">
                  <c:v>121.8455497382199</c:v>
                </c:pt>
                <c:pt idx="38">
                  <c:v>121.04712041884818</c:v>
                </c:pt>
                <c:pt idx="39">
                  <c:v>118.35078534031413</c:v>
                </c:pt>
                <c:pt idx="40">
                  <c:v>114.47643979057591</c:v>
                </c:pt>
                <c:pt idx="41">
                  <c:v>117.31675392670158</c:v>
                </c:pt>
                <c:pt idx="42">
                  <c:v>119.71204188481674</c:v>
                </c:pt>
                <c:pt idx="43">
                  <c:v>121.58376963350786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4F-4DA7-AF31-7287E66391C3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annuel'!$T$10:$T$53</c:f>
              <c:numCache>
                <c:formatCode>0.0</c:formatCode>
                <c:ptCount val="44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186.72805422945584</c:v>
                </c:pt>
                <c:pt idx="43">
                  <c:v>191.30323983622432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4F-4DA7-AF31-7287E66391C3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rgbClr val="F7964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annuel'!$S$10:$S$53</c:f>
              <c:numCache>
                <c:formatCode>0.0</c:formatCode>
                <c:ptCount val="44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127.05315695787232</c:v>
                </c:pt>
                <c:pt idx="43">
                  <c:v>129.25901364699314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4F-4DA7-AF31-7287E6639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2025 et le T4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0.83181</cdr:y>
    </cdr:from>
    <cdr:to>
      <cdr:x>0</cdr:x>
      <cdr:y>0.83181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6 700 contrats d'apprentissage ont commencé entre janvier et décembre 2024 dans les Alpes-Maritimes. Fin décembre 2024, le département  compte 7 900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0.00269</cdr:x>
      <cdr:y>0.8132</cdr:y>
    </cdr:from>
    <cdr:to>
      <cdr:x>1</cdr:x>
      <cdr:y>0.97108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2B1D3002-2087-6ACF-3E17-F1BA1DF7D23C}"/>
            </a:ext>
          </a:extLst>
        </cdr:cNvPr>
        <cdr:cNvSpPr txBox="1"/>
      </cdr:nvSpPr>
      <cdr:spPr>
        <a:xfrm xmlns:a="http://schemas.openxmlformats.org/drawingml/2006/main">
          <a:off x="21344" y="3013075"/>
          <a:ext cx="7903456" cy="58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14 800 contrats d'apprentissage ont commencé entre janvier et décembre 2025 dans les Alpes-Maritimes. Fin décembre 2025, le département compte 15 900 bénéficiaires de contrat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0.80483</cdr:y>
    </cdr:from>
    <cdr:to>
      <cdr:x>1</cdr:x>
      <cdr:y>0.99832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10000"/>
          <a:ext cx="6924675" cy="915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0.08969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l'ASS,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novembre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AFFFCE8-DC0E-8894-57C8-1184F5C3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6" y="96212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500" b="1" dirty="0">
                <a:solidFill>
                  <a:srgbClr val="4F81BD">
                    <a:lumMod val="75000"/>
                  </a:srgbClr>
                </a:solidFill>
              </a:rPr>
              <a:t>Au 4</a:t>
            </a:r>
            <a:r>
              <a:rPr lang="fr-FR" sz="25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500" b="1" dirty="0">
                <a:solidFill>
                  <a:srgbClr val="4F81BD">
                    <a:lumMod val="75000"/>
                  </a:srgbClr>
                </a:solidFill>
              </a:rPr>
              <a:t> trimestre 2025, la hausse annuelle de la demande d’emploi y compris nouveaux publics est plus rapide qu’au niveau régional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</a:t>
            </a:r>
            <a:r>
              <a:rPr lang="fr-FR" sz="1200">
                <a:solidFill>
                  <a:srgbClr val="FF0000"/>
                </a:solidFill>
              </a:rPr>
              <a:t>. </a:t>
            </a:r>
          </a:p>
          <a:p>
            <a:pPr algn="just"/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</a:rPr>
              <a:t>La Dares estime qu’en l’absence de ces changements, le nombre de demandeurs d’emploi en catégories A, B, C aurait diminué dans la région ce trimestre (-0,7 %) et se serait stabilisé au niveau national. Sur un an, l’évolution du nombre d’inscrits en catégories A, B, C serait de l’ordre de +1,6 % au niveau France entière. </a:t>
            </a:r>
            <a:r>
              <a:rPr lang="fr-FR" sz="1200" dirty="0">
                <a:solidFill>
                  <a:srgbClr val="FF0000"/>
                </a:solidFill>
              </a:rPr>
              <a:t>Une telle estimation n’a pas été réalisée par la Dares en rythme annuel au niveau régional, mais tout laisse à supposer que la croissance sur un an du nombre d’inscrits serait bien moindre que celle affichée dans le tableau.</a:t>
            </a:r>
            <a:r>
              <a:rPr lang="fr-FR" sz="1200" b="1" dirty="0">
                <a:solidFill>
                  <a:srgbClr val="FF0000"/>
                </a:solidFill>
              </a:rPr>
              <a:t> Ce sont ces évolutions qui reflètent le mieux la situation conjoncturelle du marché du travail.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29E27A-F461-1403-3D55-64F4846EE533}"/>
              </a:ext>
            </a:extLst>
          </p:cNvPr>
          <p:cNvSpPr/>
          <p:nvPr/>
        </p:nvSpPr>
        <p:spPr>
          <a:xfrm>
            <a:off x="8137419" y="3076944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A84909-E8FE-D876-C37D-46BE0B84C586}"/>
              </a:ext>
            </a:extLst>
          </p:cNvPr>
          <p:cNvSpPr/>
          <p:nvPr/>
        </p:nvSpPr>
        <p:spPr>
          <a:xfrm>
            <a:off x="8137419" y="230953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baisse du nombre de foyers bénéficiaires du RSA, très forte hausse de l’ASS, beaucoup </a:t>
            </a:r>
            <a:r>
              <a:rPr lang="fr-FR" sz="2600" b="1">
                <a:solidFill>
                  <a:srgbClr val="376092"/>
                </a:solidFill>
              </a:rPr>
              <a:t>moins prononcée pour la PA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14259"/>
              </p:ext>
            </p:extLst>
          </p:nvPr>
        </p:nvGraphicFramePr>
        <p:xfrm>
          <a:off x="1104522" y="1066846"/>
          <a:ext cx="6804245" cy="525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9796C31-BEE7-1BB7-3DE8-420F8781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9" y="1875245"/>
            <a:ext cx="8903423" cy="31075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8287" y="3246129"/>
            <a:ext cx="8564933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739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Hausse des créations d’entreprises en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02720"/>
              </p:ext>
            </p:extLst>
          </p:nvPr>
        </p:nvGraphicFramePr>
        <p:xfrm>
          <a:off x="534837" y="1174435"/>
          <a:ext cx="7936301" cy="527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9303" y="423653"/>
            <a:ext cx="89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Fort repli du nombre de défaillances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183874"/>
              </p:ext>
            </p:extLst>
          </p:nvPr>
        </p:nvGraphicFramePr>
        <p:xfrm>
          <a:off x="388189" y="1181819"/>
          <a:ext cx="7703388" cy="491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5635" y="109408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691" y="503111"/>
            <a:ext cx="88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Recul marqué de l’emploi salarié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8991" y="224537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- 0,2 %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872577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- 0,2 %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33327" y="2631041"/>
            <a:ext cx="10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- 0,3 %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633982"/>
              </p:ext>
            </p:extLst>
          </p:nvPr>
        </p:nvGraphicFramePr>
        <p:xfrm>
          <a:off x="475861" y="1396090"/>
          <a:ext cx="7977674" cy="47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7857" y="432945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repli lié à la forte baisse de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+ 220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emplois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rgbClr val="00B0F0"/>
                </a:solidFill>
              </a:rPr>
              <a:t>-1 760 emplois hors intérim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0596"/>
              </p:ext>
            </p:extLst>
          </p:nvPr>
        </p:nvGraphicFramePr>
        <p:xfrm>
          <a:off x="690465" y="1287624"/>
          <a:ext cx="7595119" cy="478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484589"/>
              </p:ext>
            </p:extLst>
          </p:nvPr>
        </p:nvGraphicFramePr>
        <p:xfrm>
          <a:off x="671803" y="1308099"/>
          <a:ext cx="7781925" cy="489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959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634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repartent à la hausse dans l’industrie et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976741"/>
              </p:ext>
            </p:extLst>
          </p:nvPr>
        </p:nvGraphicFramePr>
        <p:xfrm>
          <a:off x="730752" y="1285998"/>
          <a:ext cx="7727593" cy="5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0095" y="76212"/>
            <a:ext cx="894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salarié est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plus faible en sept ans (hors crise sanitaire)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4F939D-16F5-A211-78A2-434D3706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4" y="1576407"/>
            <a:ext cx="8230618" cy="31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98708" y="5839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se stabilise en 2025, alors qu’il recule légèrement dans la région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CBEF5BE-AB48-1553-734D-166ECE59C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77556"/>
              </p:ext>
            </p:extLst>
          </p:nvPr>
        </p:nvGraphicFramePr>
        <p:xfrm>
          <a:off x="98709" y="1271144"/>
          <a:ext cx="8726114" cy="490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349230" y="1940744"/>
            <a:ext cx="132975" cy="5039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099263" y="1494368"/>
            <a:ext cx="640135" cy="2878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15 900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3779068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7,7 % (+0,6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086844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7,2 % (+0,6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415123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8,4 % (+0,7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142375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98152"/>
              </p:ext>
            </p:extLst>
          </p:nvPr>
        </p:nvGraphicFramePr>
        <p:xfrm>
          <a:off x="271603" y="1433433"/>
          <a:ext cx="7831248" cy="468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D0F3C40-6FE3-8DC6-0EFE-C0B8C2298C82}"/>
              </a:ext>
            </a:extLst>
          </p:cNvPr>
          <p:cNvSpPr txBox="1"/>
          <p:nvPr/>
        </p:nvSpPr>
        <p:spPr>
          <a:xfrm>
            <a:off x="96069" y="334294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augmentation du taux de chômage en 2025</a:t>
            </a:r>
          </a:p>
        </p:txBody>
      </p:sp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4BD62DD-FCD9-0C04-AC6A-5337E0DE99DD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14101</TotalTime>
  <Words>1713</Words>
  <Application>Microsoft Office PowerPoint</Application>
  <PresentationFormat>Affichage à l'écran (4:3)</PresentationFormat>
  <Paragraphs>235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1061</cp:revision>
  <cp:lastPrinted>2018-10-09T12:30:48Z</cp:lastPrinted>
  <dcterms:created xsi:type="dcterms:W3CDTF">2018-05-30T13:27:07Z</dcterms:created>
  <dcterms:modified xsi:type="dcterms:W3CDTF">2026-03-23T15:08:27Z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2025-09-15T09:15:51Z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edd96468-0854-4b8f-a140-371db36f30ab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