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00" r:id="rId6"/>
    <p:sldId id="299" r:id="rId7"/>
    <p:sldId id="264" r:id="rId8"/>
    <p:sldId id="290" r:id="rId9"/>
    <p:sldId id="293" r:id="rId10"/>
    <p:sldId id="292" r:id="rId11"/>
    <p:sldId id="303" r:id="rId12"/>
    <p:sldId id="301" r:id="rId13"/>
    <p:sldId id="269" r:id="rId14"/>
    <p:sldId id="302" r:id="rId15"/>
    <p:sldId id="296" r:id="rId16"/>
    <p:sldId id="305" r:id="rId17"/>
    <p:sldId id="271" r:id="rId18"/>
    <p:sldId id="272" r:id="rId19"/>
    <p:sldId id="304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_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1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 dirty="0">
                <a:solidFill>
                  <a:srgbClr val="000000"/>
                </a:solidFill>
                <a:latin typeface="Calibri"/>
              </a:rPr>
              <a:t>Evolution trimestrielle de l'emploi salarié </a:t>
            </a:r>
            <a:r>
              <a:rPr lang="fr-FR" sz="1400" b="1" i="0" u="none" strike="noStrike" baseline="0" dirty="0" smtClean="0">
                <a:solidFill>
                  <a:srgbClr val="000000"/>
                </a:solidFill>
                <a:latin typeface="Calibri"/>
              </a:rPr>
              <a:t>dans </a:t>
            </a:r>
            <a:r>
              <a:rPr lang="fr-FR" sz="1400" b="1" i="0" u="none" strike="noStrike" baseline="0" dirty="0">
                <a:solidFill>
                  <a:srgbClr val="000000"/>
                </a:solidFill>
                <a:latin typeface="Calibri"/>
              </a:rPr>
              <a:t>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2'!$D$14:$D$47</c:f>
              <c:numCache>
                <c:formatCode>#,##0.0</c:formatCode>
                <c:ptCount val="34"/>
                <c:pt idx="0">
                  <c:v>100</c:v>
                </c:pt>
                <c:pt idx="1">
                  <c:v>100.13420011799184</c:v>
                </c:pt>
                <c:pt idx="2">
                  <c:v>100.25156854888755</c:v>
                </c:pt>
                <c:pt idx="3">
                  <c:v>100.06936695288091</c:v>
                </c:pt>
                <c:pt idx="4">
                  <c:v>100.35233198207567</c:v>
                </c:pt>
                <c:pt idx="5">
                  <c:v>100.44357446094681</c:v>
                </c:pt>
                <c:pt idx="6">
                  <c:v>100.3167417480812</c:v>
                </c:pt>
                <c:pt idx="7">
                  <c:v>100.22991971228583</c:v>
                </c:pt>
                <c:pt idx="8">
                  <c:v>100.2428410074303</c:v>
                </c:pt>
                <c:pt idx="9">
                  <c:v>100.17035707545755</c:v>
                </c:pt>
                <c:pt idx="10">
                  <c:v>100.21478819560348</c:v>
                </c:pt>
                <c:pt idx="11">
                  <c:v>100.44210097992155</c:v>
                </c:pt>
                <c:pt idx="12">
                  <c:v>100.79862671568446</c:v>
                </c:pt>
                <c:pt idx="13">
                  <c:v>100.94127101339791</c:v>
                </c:pt>
                <c:pt idx="14">
                  <c:v>100.83727725642366</c:v>
                </c:pt>
                <c:pt idx="15">
                  <c:v>100.90817436267696</c:v>
                </c:pt>
                <c:pt idx="16">
                  <c:v>101.09887681075233</c:v>
                </c:pt>
                <c:pt idx="17">
                  <c:v>101.06277652563375</c:v>
                </c:pt>
                <c:pt idx="18">
                  <c:v>101.45166217160499</c:v>
                </c:pt>
                <c:pt idx="19">
                  <c:v>101.30981128675131</c:v>
                </c:pt>
                <c:pt idx="20">
                  <c:v>101.79589000804181</c:v>
                </c:pt>
                <c:pt idx="21">
                  <c:v>102.14204470428085</c:v>
                </c:pt>
                <c:pt idx="22">
                  <c:v>102.63311059211834</c:v>
                </c:pt>
                <c:pt idx="23">
                  <c:v>102.73608424684436</c:v>
                </c:pt>
                <c:pt idx="24">
                  <c:v>102.89935727891127</c:v>
                </c:pt>
                <c:pt idx="25">
                  <c:v>103.14361509501968</c:v>
                </c:pt>
                <c:pt idx="26">
                  <c:v>103.4471521862208</c:v>
                </c:pt>
                <c:pt idx="27">
                  <c:v>103.6138255591152</c:v>
                </c:pt>
                <c:pt idx="28">
                  <c:v>103.89956753331909</c:v>
                </c:pt>
                <c:pt idx="29">
                  <c:v>104.36637765658712</c:v>
                </c:pt>
                <c:pt idx="30">
                  <c:v>104.50057777457893</c:v>
                </c:pt>
                <c:pt idx="31">
                  <c:v>104.62491690417104</c:v>
                </c:pt>
                <c:pt idx="32">
                  <c:v>104.7407551816944</c:v>
                </c:pt>
                <c:pt idx="33">
                  <c:v>105.08866672069431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2'!$C$14:$C$47</c:f>
              <c:numCache>
                <c:formatCode>#,##0.0</c:formatCode>
                <c:ptCount val="34"/>
                <c:pt idx="0">
                  <c:v>100</c:v>
                </c:pt>
                <c:pt idx="1">
                  <c:v>100.19330721237041</c:v>
                </c:pt>
                <c:pt idx="2">
                  <c:v>100.32206861848823</c:v>
                </c:pt>
                <c:pt idx="3">
                  <c:v>100.20918542969338</c:v>
                </c:pt>
                <c:pt idx="4">
                  <c:v>100.28620112060351</c:v>
                </c:pt>
                <c:pt idx="5">
                  <c:v>100.29069146172465</c:v>
                </c:pt>
                <c:pt idx="6">
                  <c:v>100.24483045577139</c:v>
                </c:pt>
                <c:pt idx="7">
                  <c:v>100.12127880789809</c:v>
                </c:pt>
                <c:pt idx="8">
                  <c:v>100.01205588695299</c:v>
                </c:pt>
                <c:pt idx="9">
                  <c:v>99.939431409531494</c:v>
                </c:pt>
                <c:pt idx="10">
                  <c:v>99.817438603037161</c:v>
                </c:pt>
                <c:pt idx="11">
                  <c:v>100.02233130966098</c:v>
                </c:pt>
                <c:pt idx="12">
                  <c:v>100.33589971975015</c:v>
                </c:pt>
                <c:pt idx="13">
                  <c:v>100.36243661537318</c:v>
                </c:pt>
                <c:pt idx="14">
                  <c:v>100.39019532813991</c:v>
                </c:pt>
                <c:pt idx="15">
                  <c:v>100.25743692135364</c:v>
                </c:pt>
                <c:pt idx="16">
                  <c:v>100.36693688280226</c:v>
                </c:pt>
                <c:pt idx="17">
                  <c:v>100.29725586184568</c:v>
                </c:pt>
                <c:pt idx="18">
                  <c:v>100.54542476553488</c:v>
                </c:pt>
                <c:pt idx="19">
                  <c:v>100.59831196499928</c:v>
                </c:pt>
                <c:pt idx="20">
                  <c:v>100.79519977172839</c:v>
                </c:pt>
                <c:pt idx="21">
                  <c:v>100.93170982317471</c:v>
                </c:pt>
                <c:pt idx="22">
                  <c:v>101.22764762181748</c:v>
                </c:pt>
                <c:pt idx="23">
                  <c:v>101.50274430690547</c:v>
                </c:pt>
                <c:pt idx="24">
                  <c:v>101.63259882205746</c:v>
                </c:pt>
                <c:pt idx="25">
                  <c:v>102.02604458727127</c:v>
                </c:pt>
                <c:pt idx="26">
                  <c:v>102.39269409187348</c:v>
                </c:pt>
                <c:pt idx="27">
                  <c:v>102.59903683506997</c:v>
                </c:pt>
                <c:pt idx="28">
                  <c:v>102.98994911219846</c:v>
                </c:pt>
                <c:pt idx="29">
                  <c:v>103.16393549162899</c:v>
                </c:pt>
                <c:pt idx="30">
                  <c:v>103.2485795586114</c:v>
                </c:pt>
                <c:pt idx="31">
                  <c:v>103.39552353769352</c:v>
                </c:pt>
                <c:pt idx="32">
                  <c:v>103.67335519032403</c:v>
                </c:pt>
                <c:pt idx="33">
                  <c:v>104.04237710097355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2'!$H$14:$H$47</c:f>
              <c:numCache>
                <c:formatCode>#,##0.0</c:formatCode>
                <c:ptCount val="34"/>
                <c:pt idx="0">
                  <c:v>100</c:v>
                </c:pt>
                <c:pt idx="1">
                  <c:v>100.44041677836739</c:v>
                </c:pt>
                <c:pt idx="2">
                  <c:v>100.36956378741098</c:v>
                </c:pt>
                <c:pt idx="3">
                  <c:v>100.15466647875191</c:v>
                </c:pt>
                <c:pt idx="4">
                  <c:v>100.37154680031936</c:v>
                </c:pt>
                <c:pt idx="5">
                  <c:v>100.34310082975071</c:v>
                </c:pt>
                <c:pt idx="6">
                  <c:v>100.1869359371739</c:v>
                </c:pt>
                <c:pt idx="7">
                  <c:v>100.43305895002904</c:v>
                </c:pt>
                <c:pt idx="8">
                  <c:v>100.55565051537445</c:v>
                </c:pt>
                <c:pt idx="9">
                  <c:v>100.44729118438309</c:v>
                </c:pt>
                <c:pt idx="10">
                  <c:v>100.6144247844299</c:v>
                </c:pt>
                <c:pt idx="11">
                  <c:v>100.94138045260183</c:v>
                </c:pt>
                <c:pt idx="12">
                  <c:v>101.54172133859825</c:v>
                </c:pt>
                <c:pt idx="13">
                  <c:v>101.84616011071834</c:v>
                </c:pt>
                <c:pt idx="14">
                  <c:v>102.00852109242962</c:v>
                </c:pt>
                <c:pt idx="15">
                  <c:v>102.31811582873556</c:v>
                </c:pt>
                <c:pt idx="16">
                  <c:v>102.58512908785333</c:v>
                </c:pt>
                <c:pt idx="17">
                  <c:v>102.77281385568755</c:v>
                </c:pt>
                <c:pt idx="18">
                  <c:v>103.34198290445964</c:v>
                </c:pt>
                <c:pt idx="19">
                  <c:v>103.04453104995062</c:v>
                </c:pt>
                <c:pt idx="20">
                  <c:v>103.53962067676167</c:v>
                </c:pt>
                <c:pt idx="21">
                  <c:v>104.03015865644876</c:v>
                </c:pt>
                <c:pt idx="22">
                  <c:v>104.45640736381499</c:v>
                </c:pt>
                <c:pt idx="23">
                  <c:v>104.73934609040401</c:v>
                </c:pt>
                <c:pt idx="24">
                  <c:v>104.81502231364898</c:v>
                </c:pt>
                <c:pt idx="25">
                  <c:v>105.21852744213351</c:v>
                </c:pt>
                <c:pt idx="26">
                  <c:v>105.46926415467937</c:v>
                </c:pt>
                <c:pt idx="27">
                  <c:v>106.01683640191106</c:v>
                </c:pt>
                <c:pt idx="28">
                  <c:v>106.36966743023673</c:v>
                </c:pt>
                <c:pt idx="29">
                  <c:v>106.86963460712245</c:v>
                </c:pt>
                <c:pt idx="30">
                  <c:v>107.05477555231595</c:v>
                </c:pt>
                <c:pt idx="31">
                  <c:v>107.30786950131264</c:v>
                </c:pt>
                <c:pt idx="32">
                  <c:v>107.56870961240909</c:v>
                </c:pt>
                <c:pt idx="33">
                  <c:v>107.73703714577307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54816"/>
        <c:axId val="185556352"/>
      </c:lineChart>
      <c:catAx>
        <c:axId val="185554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555635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5556352"/>
        <c:scaling>
          <c:orientation val="minMax"/>
          <c:max val="108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555481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dep13_trim!$V$91:$V$104</c:f>
              <c:numCache>
                <c:formatCode>#,##0.0</c:formatCode>
                <c:ptCount val="14"/>
                <c:pt idx="0">
                  <c:v>2.498714652956302</c:v>
                </c:pt>
                <c:pt idx="1">
                  <c:v>-0.16111167052663689</c:v>
                </c:pt>
                <c:pt idx="2">
                  <c:v>1.2889113242470218</c:v>
                </c:pt>
                <c:pt idx="3">
                  <c:v>1.7179023508137492</c:v>
                </c:pt>
                <c:pt idx="4">
                  <c:v>2.2973515248796206</c:v>
                </c:pt>
                <c:pt idx="5">
                  <c:v>3.2980332829046999</c:v>
                </c:pt>
                <c:pt idx="6">
                  <c:v>3.099873745763837</c:v>
                </c:pt>
                <c:pt idx="7">
                  <c:v>2.3473251028806708</c:v>
                </c:pt>
                <c:pt idx="8">
                  <c:v>1.6344676538851299</c:v>
                </c:pt>
                <c:pt idx="9">
                  <c:v>0.96009893900930177</c:v>
                </c:pt>
                <c:pt idx="10">
                  <c:v>1.9335503206474591E-2</c:v>
                </c:pt>
                <c:pt idx="11">
                  <c:v>-1.096886258363361</c:v>
                </c:pt>
                <c:pt idx="12">
                  <c:v>-1.4570132835868943</c:v>
                </c:pt>
                <c:pt idx="13">
                  <c:v>-2.1050256278005164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dep13_trim!$W$91:$W$104</c:f>
              <c:numCache>
                <c:formatCode>#,##0.0</c:formatCode>
                <c:ptCount val="14"/>
                <c:pt idx="0">
                  <c:v>4.0917499075101782</c:v>
                </c:pt>
                <c:pt idx="1">
                  <c:v>1.5527163487639717</c:v>
                </c:pt>
                <c:pt idx="2">
                  <c:v>3.3827097895766212</c:v>
                </c:pt>
                <c:pt idx="3">
                  <c:v>3.0323618809225739</c:v>
                </c:pt>
                <c:pt idx="4">
                  <c:v>4.2472277509240763</c:v>
                </c:pt>
                <c:pt idx="5">
                  <c:v>6.3618219402665988</c:v>
                </c:pt>
                <c:pt idx="6">
                  <c:v>6.7752671220879357</c:v>
                </c:pt>
                <c:pt idx="7">
                  <c:v>7.1599625169194603</c:v>
                </c:pt>
                <c:pt idx="8">
                  <c:v>6.2902730899048853</c:v>
                </c:pt>
                <c:pt idx="9">
                  <c:v>5.126830412492045</c:v>
                </c:pt>
                <c:pt idx="10">
                  <c:v>3.566389973424311</c:v>
                </c:pt>
                <c:pt idx="11">
                  <c:v>1.4898302888975312</c:v>
                </c:pt>
                <c:pt idx="12">
                  <c:v>0.64793430844238831</c:v>
                </c:pt>
                <c:pt idx="13">
                  <c:v>-0.72036464475824236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00128"/>
        <c:axId val="186410112"/>
      </c:barChart>
      <c:catAx>
        <c:axId val="186400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4101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410112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4001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dep13_trim!$X$91:$X$104</c:f>
              <c:numCache>
                <c:formatCode>#,##0.0</c:formatCode>
                <c:ptCount val="14"/>
                <c:pt idx="0">
                  <c:v>-1.0444563470808799</c:v>
                </c:pt>
                <c:pt idx="1">
                  <c:v>-4.0519276160503548</c:v>
                </c:pt>
                <c:pt idx="2">
                  <c:v>0.16075016744809822</c:v>
                </c:pt>
                <c:pt idx="3">
                  <c:v>0.8246586453967808</c:v>
                </c:pt>
                <c:pt idx="4">
                  <c:v>0.64952638700948029</c:v>
                </c:pt>
                <c:pt idx="5">
                  <c:v>2.1730217302172949</c:v>
                </c:pt>
                <c:pt idx="6">
                  <c:v>2.2201417680888236</c:v>
                </c:pt>
                <c:pt idx="7">
                  <c:v>1.9039957093054394</c:v>
                </c:pt>
                <c:pt idx="8">
                  <c:v>2.9846732992739877</c:v>
                </c:pt>
                <c:pt idx="9">
                  <c:v>3.4644194756554336</c:v>
                </c:pt>
                <c:pt idx="10">
                  <c:v>1.8709930655501639</c:v>
                </c:pt>
                <c:pt idx="11">
                  <c:v>0.69736842105263541</c:v>
                </c:pt>
                <c:pt idx="12">
                  <c:v>0.37859007832898861</c:v>
                </c:pt>
                <c:pt idx="13">
                  <c:v>-0.89204912734324182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dep13_trim!$Y$91:$Y$104</c:f>
              <c:numCache>
                <c:formatCode>#,##0.0</c:formatCode>
                <c:ptCount val="14"/>
                <c:pt idx="0">
                  <c:v>2.3980352116562687</c:v>
                </c:pt>
                <c:pt idx="1">
                  <c:v>-0.20309242059086685</c:v>
                </c:pt>
                <c:pt idx="2">
                  <c:v>1.4016275208883267</c:v>
                </c:pt>
                <c:pt idx="3">
                  <c:v>1.2853401020711308</c:v>
                </c:pt>
                <c:pt idx="4">
                  <c:v>2.0804699921847636</c:v>
                </c:pt>
                <c:pt idx="5">
                  <c:v>3.6631030552992883</c:v>
                </c:pt>
                <c:pt idx="6">
                  <c:v>3.6019109989800846</c:v>
                </c:pt>
                <c:pt idx="7">
                  <c:v>3.5404836172651999</c:v>
                </c:pt>
                <c:pt idx="8">
                  <c:v>2.8406240925050952</c:v>
                </c:pt>
                <c:pt idx="9">
                  <c:v>1.8139461836456983</c:v>
                </c:pt>
                <c:pt idx="10">
                  <c:v>0.81865284974091956</c:v>
                </c:pt>
                <c:pt idx="11">
                  <c:v>-0.88060354816283937</c:v>
                </c:pt>
                <c:pt idx="12">
                  <c:v>-1.6095494801694255</c:v>
                </c:pt>
                <c:pt idx="13">
                  <c:v>-2.5760341414505006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dep13_trim!$Z$91:$Z$104</c:f>
              <c:numCache>
                <c:formatCode>#,##0.0</c:formatCode>
                <c:ptCount val="14"/>
                <c:pt idx="0">
                  <c:v>8.3526682134570827</c:v>
                </c:pt>
                <c:pt idx="1">
                  <c:v>5.9454418279319299</c:v>
                </c:pt>
                <c:pt idx="2">
                  <c:v>6.0222594907760385</c:v>
                </c:pt>
                <c:pt idx="3">
                  <c:v>6.1506307382249936</c:v>
                </c:pt>
                <c:pt idx="4">
                  <c:v>7.8416894336557519</c:v>
                </c:pt>
                <c:pt idx="5">
                  <c:v>9.2209507042253502</c:v>
                </c:pt>
                <c:pt idx="6">
                  <c:v>9.7713546160483222</c:v>
                </c:pt>
                <c:pt idx="7">
                  <c:v>9.1836017157724381</c:v>
                </c:pt>
                <c:pt idx="8">
                  <c:v>7.1687778158165072</c:v>
                </c:pt>
                <c:pt idx="9">
                  <c:v>5.8633890791859766</c:v>
                </c:pt>
                <c:pt idx="10">
                  <c:v>4.1527477565991955</c:v>
                </c:pt>
                <c:pt idx="11">
                  <c:v>2.6276808140658137</c:v>
                </c:pt>
                <c:pt idx="12">
                  <c:v>2.2169690774341833</c:v>
                </c:pt>
                <c:pt idx="13">
                  <c:v>1.2181195279786783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780288"/>
        <c:axId val="186782080"/>
      </c:barChart>
      <c:catAx>
        <c:axId val="186780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67820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78208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78028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dep13_trim!$AG$91:$AG$104</c:f>
              <c:numCache>
                <c:formatCode>#,##0.0</c:formatCode>
                <c:ptCount val="14"/>
                <c:pt idx="0">
                  <c:v>0.67261066791803881</c:v>
                </c:pt>
                <c:pt idx="1">
                  <c:v>-2.7702536321105864E-2</c:v>
                </c:pt>
                <c:pt idx="2">
                  <c:v>5.6225151050308231</c:v>
                </c:pt>
                <c:pt idx="3">
                  <c:v>6.475223471517122</c:v>
                </c:pt>
                <c:pt idx="4">
                  <c:v>7.8091982597886744</c:v>
                </c:pt>
                <c:pt idx="5">
                  <c:v>6.4965054342806194</c:v>
                </c:pt>
                <c:pt idx="6">
                  <c:v>2.8275882509855021</c:v>
                </c:pt>
                <c:pt idx="7">
                  <c:v>0.80149768911250696</c:v>
                </c:pt>
                <c:pt idx="8">
                  <c:v>-1.6977488254114603</c:v>
                </c:pt>
                <c:pt idx="9">
                  <c:v>-2.4979039579056894</c:v>
                </c:pt>
                <c:pt idx="10">
                  <c:v>-3.0755483815178786</c:v>
                </c:pt>
                <c:pt idx="11">
                  <c:v>-4.1671503192106885</c:v>
                </c:pt>
                <c:pt idx="12">
                  <c:v>-3.84412385643913</c:v>
                </c:pt>
                <c:pt idx="13">
                  <c:v>-3.7361008154188302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dep13_trim!$AH$91:$AH$104</c:f>
              <c:numCache>
                <c:formatCode>#,##0.0</c:formatCode>
                <c:ptCount val="14"/>
                <c:pt idx="0">
                  <c:v>6.6831683168316891</c:v>
                </c:pt>
                <c:pt idx="1">
                  <c:v>1.5641293013555879</c:v>
                </c:pt>
                <c:pt idx="2">
                  <c:v>-1.8870897845014389</c:v>
                </c:pt>
                <c:pt idx="3">
                  <c:v>-2.791601866251936</c:v>
                </c:pt>
                <c:pt idx="4">
                  <c:v>-2.4400618716163947</c:v>
                </c:pt>
                <c:pt idx="5">
                  <c:v>2.5904280524403855</c:v>
                </c:pt>
                <c:pt idx="6">
                  <c:v>7.6814969482813966</c:v>
                </c:pt>
                <c:pt idx="7">
                  <c:v>10.007199424046087</c:v>
                </c:pt>
                <c:pt idx="8">
                  <c:v>11.629474017995168</c:v>
                </c:pt>
                <c:pt idx="9">
                  <c:v>10.350269438029258</c:v>
                </c:pt>
                <c:pt idx="10">
                  <c:v>8.0545922362680322</c:v>
                </c:pt>
                <c:pt idx="11">
                  <c:v>5.6537230948225714</c:v>
                </c:pt>
                <c:pt idx="12">
                  <c:v>3.7638035720626295</c:v>
                </c:pt>
                <c:pt idx="13">
                  <c:v>1.3289615961491474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41344"/>
        <c:axId val="186851328"/>
      </c:barChart>
      <c:catAx>
        <c:axId val="1868413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68513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851328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8413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Graph3'!$P$10:$P$42</c:f>
              <c:numCache>
                <c:formatCode>#,##0</c:formatCode>
                <c:ptCount val="33"/>
                <c:pt idx="0">
                  <c:v>3180.2026477342006</c:v>
                </c:pt>
                <c:pt idx="1">
                  <c:v>62.930730438558385</c:v>
                </c:pt>
                <c:pt idx="2">
                  <c:v>-1791.1276251618983</c:v>
                </c:pt>
                <c:pt idx="3">
                  <c:v>1704.7340681980131</c:v>
                </c:pt>
                <c:pt idx="4">
                  <c:v>540.22495864937082</c:v>
                </c:pt>
                <c:pt idx="5">
                  <c:v>-513.6867781993933</c:v>
                </c:pt>
                <c:pt idx="6">
                  <c:v>1443.0984812926035</c:v>
                </c:pt>
                <c:pt idx="7">
                  <c:v>1137.3866337276995</c:v>
                </c:pt>
                <c:pt idx="8">
                  <c:v>-867.42953207716346</c:v>
                </c:pt>
                <c:pt idx="9">
                  <c:v>1488.2062941632466</c:v>
                </c:pt>
                <c:pt idx="10">
                  <c:v>2400.0511250788113</c:v>
                </c:pt>
                <c:pt idx="11">
                  <c:v>4297.9627814468695</c:v>
                </c:pt>
                <c:pt idx="12">
                  <c:v>2328.4957897817949</c:v>
                </c:pt>
                <c:pt idx="13">
                  <c:v>1127.4011761652073</c:v>
                </c:pt>
                <c:pt idx="14">
                  <c:v>2349.0084497103235</c:v>
                </c:pt>
                <c:pt idx="15">
                  <c:v>1653.6984831042355</c:v>
                </c:pt>
                <c:pt idx="16">
                  <c:v>1979.1855785906082</c:v>
                </c:pt>
                <c:pt idx="17">
                  <c:v>2936.7707848018035</c:v>
                </c:pt>
                <c:pt idx="18">
                  <c:v>-2246.4078458893346</c:v>
                </c:pt>
                <c:pt idx="19">
                  <c:v>3636.2577907909872</c:v>
                </c:pt>
                <c:pt idx="20">
                  <c:v>3378.2153373778565</c:v>
                </c:pt>
                <c:pt idx="21">
                  <c:v>2615.1865450639743</c:v>
                </c:pt>
                <c:pt idx="22">
                  <c:v>2092.0234572389163</c:v>
                </c:pt>
                <c:pt idx="23">
                  <c:v>332.34241417830344</c:v>
                </c:pt>
                <c:pt idx="24">
                  <c:v>2010.2229653437389</c:v>
                </c:pt>
                <c:pt idx="25">
                  <c:v>818.41928038676269</c:v>
                </c:pt>
                <c:pt idx="26">
                  <c:v>3752.1333193389</c:v>
                </c:pt>
                <c:pt idx="27">
                  <c:v>1208.1343556066277</c:v>
                </c:pt>
                <c:pt idx="28">
                  <c:v>3432.93457301124</c:v>
                </c:pt>
                <c:pt idx="29">
                  <c:v>1300.0752840136411</c:v>
                </c:pt>
                <c:pt idx="30">
                  <c:v>1299.3610778495204</c:v>
                </c:pt>
                <c:pt idx="31">
                  <c:v>1866.4872402354376</c:v>
                </c:pt>
                <c:pt idx="32">
                  <c:v>2023.5021820474649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Graph3'!$Q$10:$Q$42</c:f>
              <c:numCache>
                <c:formatCode>#,##0</c:formatCode>
                <c:ptCount val="33"/>
                <c:pt idx="0">
                  <c:v>161.31813031565616</c:v>
                </c:pt>
                <c:pt idx="1">
                  <c:v>-600.50503073083746</c:v>
                </c:pt>
                <c:pt idx="2">
                  <c:v>160.66335290335701</c:v>
                </c:pt>
                <c:pt idx="3">
                  <c:v>-59.224322737638431</c:v>
                </c:pt>
                <c:pt idx="4">
                  <c:v>-756.04961923424707</c:v>
                </c:pt>
                <c:pt idx="5">
                  <c:v>-671.16416068115723</c:v>
                </c:pt>
                <c:pt idx="6">
                  <c:v>424.28078718200777</c:v>
                </c:pt>
                <c:pt idx="7">
                  <c:v>-207.26252643564658</c:v>
                </c:pt>
                <c:pt idx="8">
                  <c:v>45.28792942193104</c:v>
                </c:pt>
                <c:pt idx="9">
                  <c:v>-220.13381214537367</c:v>
                </c:pt>
                <c:pt idx="10">
                  <c:v>80.619940060230874</c:v>
                </c:pt>
                <c:pt idx="11">
                  <c:v>256.93077166918374</c:v>
                </c:pt>
                <c:pt idx="12">
                  <c:v>-18.664437637751689</c:v>
                </c:pt>
                <c:pt idx="13">
                  <c:v>104.46059791133666</c:v>
                </c:pt>
                <c:pt idx="14">
                  <c:v>-5.7876173785189167E-2</c:v>
                </c:pt>
                <c:pt idx="15">
                  <c:v>372.17881581312031</c:v>
                </c:pt>
                <c:pt idx="16">
                  <c:v>-555.18771509790167</c:v>
                </c:pt>
                <c:pt idx="17">
                  <c:v>1381.6164704362782</c:v>
                </c:pt>
                <c:pt idx="18">
                  <c:v>-10.412514124858717</c:v>
                </c:pt>
                <c:pt idx="19">
                  <c:v>120.07565572016756</c:v>
                </c:pt>
                <c:pt idx="20">
                  <c:v>343.58394925056564</c:v>
                </c:pt>
                <c:pt idx="21">
                  <c:v>618.8385471702677</c:v>
                </c:pt>
                <c:pt idx="22">
                  <c:v>54.683208471895341</c:v>
                </c:pt>
                <c:pt idx="23">
                  <c:v>241.82661115895462</c:v>
                </c:pt>
                <c:pt idx="24">
                  <c:v>1051.2425307686026</c:v>
                </c:pt>
                <c:pt idx="25">
                  <c:v>1083.9649518800325</c:v>
                </c:pt>
                <c:pt idx="26">
                  <c:v>402.39514433775912</c:v>
                </c:pt>
                <c:pt idx="27">
                  <c:v>1468.8576896587001</c:v>
                </c:pt>
                <c:pt idx="28">
                  <c:v>360.40571729185831</c:v>
                </c:pt>
                <c:pt idx="29">
                  <c:v>104.62214264925205</c:v>
                </c:pt>
                <c:pt idx="30">
                  <c:v>620.90792849087666</c:v>
                </c:pt>
                <c:pt idx="31">
                  <c:v>112.55328180955257</c:v>
                </c:pt>
                <c:pt idx="32">
                  <c:v>-746.37111465563794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614720"/>
        <c:axId val="18561625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Graph3'!$O$10:$O$42</c:f>
              <c:numCache>
                <c:formatCode>#,##0</c:formatCode>
                <c:ptCount val="33"/>
                <c:pt idx="0">
                  <c:v>3341.5207780498313</c:v>
                </c:pt>
                <c:pt idx="1">
                  <c:v>-537.57430029229727</c:v>
                </c:pt>
                <c:pt idx="2">
                  <c:v>-1630.4642722585704</c:v>
                </c:pt>
                <c:pt idx="3">
                  <c:v>1645.5097454603529</c:v>
                </c:pt>
                <c:pt idx="4">
                  <c:v>-215.82466058479622</c:v>
                </c:pt>
                <c:pt idx="5">
                  <c:v>-1184.8509388805833</c:v>
                </c:pt>
                <c:pt idx="6">
                  <c:v>1867.3792684746441</c:v>
                </c:pt>
                <c:pt idx="7">
                  <c:v>930.12410729203839</c:v>
                </c:pt>
                <c:pt idx="8">
                  <c:v>-822.14160265529063</c:v>
                </c:pt>
                <c:pt idx="9">
                  <c:v>1268.0724820179166</c:v>
                </c:pt>
                <c:pt idx="10">
                  <c:v>2480.6710651390022</c:v>
                </c:pt>
                <c:pt idx="11">
                  <c:v>4554.893553116126</c:v>
                </c:pt>
                <c:pt idx="12">
                  <c:v>2309.8313521440141</c:v>
                </c:pt>
                <c:pt idx="13">
                  <c:v>1231.8617740765912</c:v>
                </c:pt>
                <c:pt idx="14">
                  <c:v>2348.950573536451</c:v>
                </c:pt>
                <c:pt idx="15">
                  <c:v>2025.8772989173885</c:v>
                </c:pt>
                <c:pt idx="16">
                  <c:v>1423.9978634926956</c:v>
                </c:pt>
                <c:pt idx="17">
                  <c:v>4318.3872552381363</c:v>
                </c:pt>
                <c:pt idx="18">
                  <c:v>-2256.8203600142151</c:v>
                </c:pt>
                <c:pt idx="19">
                  <c:v>3756.3334465111839</c:v>
                </c:pt>
                <c:pt idx="20">
                  <c:v>3721.7992866283748</c:v>
                </c:pt>
                <c:pt idx="21">
                  <c:v>3234.025092234253</c:v>
                </c:pt>
                <c:pt idx="22">
                  <c:v>2146.7066657107789</c:v>
                </c:pt>
                <c:pt idx="23">
                  <c:v>574.16902533732355</c:v>
                </c:pt>
                <c:pt idx="24">
                  <c:v>3061.4654961123597</c:v>
                </c:pt>
                <c:pt idx="25">
                  <c:v>1902.3842322666897</c:v>
                </c:pt>
                <c:pt idx="26">
                  <c:v>4154.5284636766883</c:v>
                </c:pt>
                <c:pt idx="27">
                  <c:v>2676.9920452653896</c:v>
                </c:pt>
                <c:pt idx="28">
                  <c:v>3793.3402903031092</c:v>
                </c:pt>
                <c:pt idx="29">
                  <c:v>1404.6974266628968</c:v>
                </c:pt>
                <c:pt idx="30">
                  <c:v>1920.2690063402988</c:v>
                </c:pt>
                <c:pt idx="31">
                  <c:v>1979.0405220449902</c:v>
                </c:pt>
                <c:pt idx="32">
                  <c:v>1277.1310673918342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14720"/>
        <c:axId val="185616256"/>
      </c:lineChart>
      <c:catAx>
        <c:axId val="1856147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56162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616256"/>
        <c:scaling>
          <c:orientation val="minMax"/>
          <c:max val="5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5614720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graph4'!$BY$41:$CC$41</c:f>
              <c:numCache>
                <c:formatCode>#,##0</c:formatCode>
                <c:ptCount val="5"/>
                <c:pt idx="0">
                  <c:v>2020</c:v>
                </c:pt>
                <c:pt idx="1">
                  <c:v>1660</c:v>
                </c:pt>
                <c:pt idx="2">
                  <c:v>-430</c:v>
                </c:pt>
                <c:pt idx="3">
                  <c:v>140</c:v>
                </c:pt>
                <c:pt idx="4">
                  <c:v>700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graph4'!$CE$41:$CI$41</c:f>
              <c:numCache>
                <c:formatCode>#,##0</c:formatCode>
                <c:ptCount val="5"/>
                <c:pt idx="0">
                  <c:v>-750</c:v>
                </c:pt>
                <c:pt idx="1">
                  <c:v>-470</c:v>
                </c:pt>
                <c:pt idx="2">
                  <c:v>-80</c:v>
                </c:pt>
                <c:pt idx="3">
                  <c:v>-390</c:v>
                </c:pt>
                <c:pt idx="4">
                  <c:v>160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6419961515461109E-3"/>
                  <c:y val="6.0275626836770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5.46551449731597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12193880242504E-4"/>
                  <c:y val="-6.86339032374256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98278990613437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03778772597751E-3"/>
                  <c:y val="2.89178840490923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graph4'!$BS$41:$BW$41</c:f>
              <c:numCache>
                <c:formatCode>#,##0</c:formatCode>
                <c:ptCount val="5"/>
                <c:pt idx="0">
                  <c:v>1280</c:v>
                </c:pt>
                <c:pt idx="1">
                  <c:v>1190</c:v>
                </c:pt>
                <c:pt idx="2">
                  <c:v>-510</c:v>
                </c:pt>
                <c:pt idx="3">
                  <c:v>-250</c:v>
                </c:pt>
                <c:pt idx="4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7104"/>
        <c:axId val="184537088"/>
      </c:barChart>
      <c:catAx>
        <c:axId val="18452710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4537088"/>
        <c:crosses val="autoZero"/>
        <c:auto val="1"/>
        <c:lblAlgn val="ctr"/>
        <c:lblOffset val="100"/>
        <c:noMultiLvlLbl val="0"/>
      </c:catAx>
      <c:valAx>
        <c:axId val="184537088"/>
        <c:scaling>
          <c:orientation val="minMax"/>
          <c:max val="25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4527104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2'!$AG$14:$AG$47</c:f>
              <c:numCache>
                <c:formatCode>#,##0.0</c:formatCode>
                <c:ptCount val="34"/>
                <c:pt idx="0">
                  <c:v>100</c:v>
                </c:pt>
                <c:pt idx="1">
                  <c:v>99.790063391556302</c:v>
                </c:pt>
                <c:pt idx="2">
                  <c:v>100.58365725646512</c:v>
                </c:pt>
                <c:pt idx="3">
                  <c:v>100.22907547209824</c:v>
                </c:pt>
                <c:pt idx="4">
                  <c:v>100.87208380339898</c:v>
                </c:pt>
                <c:pt idx="5">
                  <c:v>100.26437999139041</c:v>
                </c:pt>
                <c:pt idx="6">
                  <c:v>98.785257295667677</c:v>
                </c:pt>
                <c:pt idx="7">
                  <c:v>98.036948018720267</c:v>
                </c:pt>
                <c:pt idx="8">
                  <c:v>98.332041534787905</c:v>
                </c:pt>
                <c:pt idx="9">
                  <c:v>96.919557535127197</c:v>
                </c:pt>
                <c:pt idx="10">
                  <c:v>97.147980268136465</c:v>
                </c:pt>
                <c:pt idx="11">
                  <c:v>97.333083711767273</c:v>
                </c:pt>
                <c:pt idx="12">
                  <c:v>97.067460091796491</c:v>
                </c:pt>
                <c:pt idx="13">
                  <c:v>96.589539667519603</c:v>
                </c:pt>
                <c:pt idx="14">
                  <c:v>95.674501258163289</c:v>
                </c:pt>
                <c:pt idx="15">
                  <c:v>94.633632201148316</c:v>
                </c:pt>
                <c:pt idx="16">
                  <c:v>93.832942612953701</c:v>
                </c:pt>
                <c:pt idx="17">
                  <c:v>93.139596289483535</c:v>
                </c:pt>
                <c:pt idx="18">
                  <c:v>93.765085747798253</c:v>
                </c:pt>
                <c:pt idx="19">
                  <c:v>92.719381261258093</c:v>
                </c:pt>
                <c:pt idx="20">
                  <c:v>93.404767503731819</c:v>
                </c:pt>
                <c:pt idx="21">
                  <c:v>93.656283485801097</c:v>
                </c:pt>
                <c:pt idx="22">
                  <c:v>94.071934201907055</c:v>
                </c:pt>
                <c:pt idx="23">
                  <c:v>94.226944556062236</c:v>
                </c:pt>
                <c:pt idx="24">
                  <c:v>94.712567979541134</c:v>
                </c:pt>
                <c:pt idx="25">
                  <c:v>95.843473171880774</c:v>
                </c:pt>
                <c:pt idx="26">
                  <c:v>96.728118374505712</c:v>
                </c:pt>
                <c:pt idx="27">
                  <c:v>97.417818364217041</c:v>
                </c:pt>
                <c:pt idx="28">
                  <c:v>98.668986397655914</c:v>
                </c:pt>
                <c:pt idx="29">
                  <c:v>98.561562020762437</c:v>
                </c:pt>
                <c:pt idx="30">
                  <c:v>98.325800131234345</c:v>
                </c:pt>
                <c:pt idx="31">
                  <c:v>99.926443475066051</c:v>
                </c:pt>
                <c:pt idx="32">
                  <c:v>100.5957453940389</c:v>
                </c:pt>
                <c:pt idx="33">
                  <c:v>102.36384922767887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2'!$AF$14:$AF$47</c:f>
              <c:numCache>
                <c:formatCode>#,##0.0</c:formatCode>
                <c:ptCount val="34"/>
                <c:pt idx="0">
                  <c:v>100</c:v>
                </c:pt>
                <c:pt idx="1">
                  <c:v>100.08178502266394</c:v>
                </c:pt>
                <c:pt idx="2">
                  <c:v>100.56524868111075</c:v>
                </c:pt>
                <c:pt idx="3">
                  <c:v>100.2695660973139</c:v>
                </c:pt>
                <c:pt idx="4">
                  <c:v>100.71747478464725</c:v>
                </c:pt>
                <c:pt idx="5">
                  <c:v>100.09158695156999</c:v>
                </c:pt>
                <c:pt idx="6">
                  <c:v>100.18764634348352</c:v>
                </c:pt>
                <c:pt idx="7">
                  <c:v>100.61946453174212</c:v>
                </c:pt>
                <c:pt idx="8">
                  <c:v>100.87063856055765</c:v>
                </c:pt>
                <c:pt idx="9">
                  <c:v>100.69803320839736</c:v>
                </c:pt>
                <c:pt idx="10">
                  <c:v>100.46216595141269</c:v>
                </c:pt>
                <c:pt idx="11">
                  <c:v>100.22062579664417</c:v>
                </c:pt>
                <c:pt idx="12">
                  <c:v>100.28784539278932</c:v>
                </c:pt>
                <c:pt idx="13">
                  <c:v>100.24733100604497</c:v>
                </c:pt>
                <c:pt idx="14">
                  <c:v>100.13234162230877</c:v>
                </c:pt>
                <c:pt idx="15">
                  <c:v>99.849882674525233</c:v>
                </c:pt>
                <c:pt idx="16">
                  <c:v>100.101718849378</c:v>
                </c:pt>
                <c:pt idx="17">
                  <c:v>99.631378760447731</c:v>
                </c:pt>
                <c:pt idx="18">
                  <c:v>99.950257282858885</c:v>
                </c:pt>
                <c:pt idx="19">
                  <c:v>99.829865966698193</c:v>
                </c:pt>
                <c:pt idx="20">
                  <c:v>99.564389324248864</c:v>
                </c:pt>
                <c:pt idx="21">
                  <c:v>99.955982488783633</c:v>
                </c:pt>
                <c:pt idx="22">
                  <c:v>99.537263654447699</c:v>
                </c:pt>
                <c:pt idx="23">
                  <c:v>99.202276084076786</c:v>
                </c:pt>
                <c:pt idx="24">
                  <c:v>98.887372232762559</c:v>
                </c:pt>
                <c:pt idx="25">
                  <c:v>98.810748031692668</c:v>
                </c:pt>
                <c:pt idx="26">
                  <c:v>98.445913711566718</c:v>
                </c:pt>
                <c:pt idx="27">
                  <c:v>98.425302197329884</c:v>
                </c:pt>
                <c:pt idx="28">
                  <c:v>98.992127519390678</c:v>
                </c:pt>
                <c:pt idx="29">
                  <c:v>99.215845509700159</c:v>
                </c:pt>
                <c:pt idx="30">
                  <c:v>99.702933024194976</c:v>
                </c:pt>
                <c:pt idx="31">
                  <c:v>100.24655168359054</c:v>
                </c:pt>
                <c:pt idx="32">
                  <c:v>100.35528959797968</c:v>
                </c:pt>
                <c:pt idx="33">
                  <c:v>100.05046855691356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2'!$AH$14:$AH$47</c:f>
              <c:numCache>
                <c:formatCode>#,##0.0</c:formatCode>
                <c:ptCount val="34"/>
                <c:pt idx="0">
                  <c:v>100</c:v>
                </c:pt>
                <c:pt idx="1">
                  <c:v>100.59670046424571</c:v>
                </c:pt>
                <c:pt idx="2">
                  <c:v>100.45033210377055</c:v>
                </c:pt>
                <c:pt idx="3">
                  <c:v>100.17734909119025</c:v>
                </c:pt>
                <c:pt idx="4">
                  <c:v>100.43893802149925</c:v>
                </c:pt>
                <c:pt idx="5">
                  <c:v>100.49926443577519</c:v>
                </c:pt>
                <c:pt idx="6">
                  <c:v>100.35221743087226</c:v>
                </c:pt>
                <c:pt idx="7">
                  <c:v>100.72252485630348</c:v>
                </c:pt>
                <c:pt idx="8">
                  <c:v>100.76179213169463</c:v>
                </c:pt>
                <c:pt idx="9">
                  <c:v>100.82713492223417</c:v>
                </c:pt>
                <c:pt idx="10">
                  <c:v>100.75776056353905</c:v>
                </c:pt>
                <c:pt idx="11">
                  <c:v>101.16612199721999</c:v>
                </c:pt>
                <c:pt idx="12">
                  <c:v>101.40696579369714</c:v>
                </c:pt>
                <c:pt idx="13">
                  <c:v>101.53152742360065</c:v>
                </c:pt>
                <c:pt idx="14">
                  <c:v>102.18390944944606</c:v>
                </c:pt>
                <c:pt idx="15">
                  <c:v>102.49960634309625</c:v>
                </c:pt>
                <c:pt idx="16">
                  <c:v>102.76410037146582</c:v>
                </c:pt>
                <c:pt idx="17">
                  <c:v>103.00250013485703</c:v>
                </c:pt>
                <c:pt idx="18">
                  <c:v>103.54984959569808</c:v>
                </c:pt>
                <c:pt idx="19">
                  <c:v>103.61682169839155</c:v>
                </c:pt>
                <c:pt idx="20">
                  <c:v>104.19143328941607</c:v>
                </c:pt>
                <c:pt idx="21">
                  <c:v>104.78775734191225</c:v>
                </c:pt>
                <c:pt idx="22">
                  <c:v>105.11316763765662</c:v>
                </c:pt>
                <c:pt idx="23">
                  <c:v>105.42807060171155</c:v>
                </c:pt>
                <c:pt idx="24">
                  <c:v>105.28211379301872</c:v>
                </c:pt>
                <c:pt idx="25">
                  <c:v>105.92031090742704</c:v>
                </c:pt>
                <c:pt idx="26">
                  <c:v>106.43631268286067</c:v>
                </c:pt>
                <c:pt idx="27">
                  <c:v>107.15332739907299</c:v>
                </c:pt>
                <c:pt idx="28">
                  <c:v>107.85490690385649</c:v>
                </c:pt>
                <c:pt idx="29">
                  <c:v>108.58142238727149</c:v>
                </c:pt>
                <c:pt idx="30">
                  <c:v>108.84132076223739</c:v>
                </c:pt>
                <c:pt idx="31">
                  <c:v>109.16650191483872</c:v>
                </c:pt>
                <c:pt idx="32">
                  <c:v>109.74882217701973</c:v>
                </c:pt>
                <c:pt idx="33">
                  <c:v>110.07259849398339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2'!$AI$14:$AI$47</c:f>
              <c:numCache>
                <c:formatCode>#,##0.0</c:formatCode>
                <c:ptCount val="34"/>
                <c:pt idx="0">
                  <c:v>100</c:v>
                </c:pt>
                <c:pt idx="1">
                  <c:v>100.60719441758465</c:v>
                </c:pt>
                <c:pt idx="2">
                  <c:v>100.44646041926704</c:v>
                </c:pt>
                <c:pt idx="3">
                  <c:v>100.20882975494168</c:v>
                </c:pt>
                <c:pt idx="4">
                  <c:v>100.16598723863017</c:v>
                </c:pt>
                <c:pt idx="5">
                  <c:v>100.31796188206079</c:v>
                </c:pt>
                <c:pt idx="6">
                  <c:v>100.2658444530057</c:v>
                </c:pt>
                <c:pt idx="7">
                  <c:v>100.52174069146172</c:v>
                </c:pt>
                <c:pt idx="8">
                  <c:v>100.68490078090029</c:v>
                </c:pt>
                <c:pt idx="9">
                  <c:v>100.61971649503512</c:v>
                </c:pt>
                <c:pt idx="10">
                  <c:v>101.26729077140556</c:v>
                </c:pt>
                <c:pt idx="11">
                  <c:v>101.4280418758245</c:v>
                </c:pt>
                <c:pt idx="12">
                  <c:v>103.01829786005685</c:v>
                </c:pt>
                <c:pt idx="13">
                  <c:v>103.83003228430441</c:v>
                </c:pt>
                <c:pt idx="14">
                  <c:v>103.63326849858919</c:v>
                </c:pt>
                <c:pt idx="15">
                  <c:v>104.42278253099977</c:v>
                </c:pt>
                <c:pt idx="16">
                  <c:v>104.88725104119104</c:v>
                </c:pt>
                <c:pt idx="17">
                  <c:v>105.30404345471605</c:v>
                </c:pt>
                <c:pt idx="18">
                  <c:v>105.93532630566042</c:v>
                </c:pt>
                <c:pt idx="19">
                  <c:v>105.22633771155274</c:v>
                </c:pt>
                <c:pt idx="20">
                  <c:v>105.82449149149267</c:v>
                </c:pt>
                <c:pt idx="21">
                  <c:v>106.25520705411722</c:v>
                </c:pt>
                <c:pt idx="22">
                  <c:v>107.03232692197049</c:v>
                </c:pt>
                <c:pt idx="23">
                  <c:v>107.59225031910096</c:v>
                </c:pt>
                <c:pt idx="24">
                  <c:v>107.97713523158825</c:v>
                </c:pt>
                <c:pt idx="25">
                  <c:v>108.08395652913984</c:v>
                </c:pt>
                <c:pt idx="26">
                  <c:v>108.03751561755442</c:v>
                </c:pt>
                <c:pt idx="27">
                  <c:v>108.50002505695289</c:v>
                </c:pt>
                <c:pt idx="28">
                  <c:v>108.15270694037436</c:v>
                </c:pt>
                <c:pt idx="29">
                  <c:v>108.56924913278441</c:v>
                </c:pt>
                <c:pt idx="30">
                  <c:v>108.58519886949638</c:v>
                </c:pt>
                <c:pt idx="31">
                  <c:v>108.38085545153966</c:v>
                </c:pt>
                <c:pt idx="32">
                  <c:v>108.17424223095632</c:v>
                </c:pt>
                <c:pt idx="33">
                  <c:v>107.97327763166436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92736"/>
        <c:axId val="184694272"/>
      </c:lineChart>
      <c:catAx>
        <c:axId val="184692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46942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4694272"/>
        <c:scaling>
          <c:orientation val="minMax"/>
          <c:max val="112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469273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037120809"/>
          <c:y val="8.2215056677695047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303496984211457E-2"/>
          <c:y val="0.16288246619921648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GRAPHIQUE_stocks_bénéf'!$AU$3:$AU$39</c:f>
              <c:numCache>
                <c:formatCode>#,##0</c:formatCode>
                <c:ptCount val="37"/>
                <c:pt idx="0">
                  <c:v>2432</c:v>
                </c:pt>
                <c:pt idx="1">
                  <c:v>5351</c:v>
                </c:pt>
                <c:pt idx="2">
                  <c:v>8191</c:v>
                </c:pt>
                <c:pt idx="3">
                  <c:v>8347</c:v>
                </c:pt>
                <c:pt idx="4">
                  <c:v>6987</c:v>
                </c:pt>
                <c:pt idx="5">
                  <c:v>6229</c:v>
                </c:pt>
                <c:pt idx="6">
                  <c:v>5284</c:v>
                </c:pt>
                <c:pt idx="7">
                  <c:v>6477</c:v>
                </c:pt>
                <c:pt idx="8">
                  <c:v>8073</c:v>
                </c:pt>
                <c:pt idx="9">
                  <c:v>8565</c:v>
                </c:pt>
                <c:pt idx="10">
                  <c:v>7980</c:v>
                </c:pt>
                <c:pt idx="11">
                  <c:v>6756</c:v>
                </c:pt>
                <c:pt idx="12">
                  <c:v>7086</c:v>
                </c:pt>
                <c:pt idx="13">
                  <c:v>7109</c:v>
                </c:pt>
                <c:pt idx="14">
                  <c:v>6500</c:v>
                </c:pt>
                <c:pt idx="15">
                  <c:v>7224</c:v>
                </c:pt>
                <c:pt idx="16">
                  <c:v>7927</c:v>
                </c:pt>
                <c:pt idx="17">
                  <c:v>8718</c:v>
                </c:pt>
                <c:pt idx="18">
                  <c:v>8684</c:v>
                </c:pt>
                <c:pt idx="19">
                  <c:v>8748</c:v>
                </c:pt>
                <c:pt idx="20">
                  <c:v>9126</c:v>
                </c:pt>
                <c:pt idx="21">
                  <c:v>9684</c:v>
                </c:pt>
                <c:pt idx="22">
                  <c:v>9651</c:v>
                </c:pt>
                <c:pt idx="23">
                  <c:v>9659</c:v>
                </c:pt>
                <c:pt idx="24">
                  <c:v>10286</c:v>
                </c:pt>
                <c:pt idx="25">
                  <c:v>10885</c:v>
                </c:pt>
                <c:pt idx="26">
                  <c:v>11035</c:v>
                </c:pt>
                <c:pt idx="27">
                  <c:v>10869</c:v>
                </c:pt>
                <c:pt idx="28">
                  <c:v>10952</c:v>
                </c:pt>
                <c:pt idx="29">
                  <c:v>9969</c:v>
                </c:pt>
                <c:pt idx="30">
                  <c:v>7461</c:v>
                </c:pt>
                <c:pt idx="31">
                  <c:v>5448</c:v>
                </c:pt>
                <c:pt idx="32">
                  <c:v>4579</c:v>
                </c:pt>
                <c:pt idx="33">
                  <c:v>4129</c:v>
                </c:pt>
                <c:pt idx="34">
                  <c:v>3600</c:v>
                </c:pt>
                <c:pt idx="35">
                  <c:v>3617</c:v>
                </c:pt>
                <c:pt idx="36">
                  <c:v>3669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GRAPHIQUE_stocks_bénéf'!$AX$3:$AX$39</c:f>
              <c:numCache>
                <c:formatCode>#,##0</c:formatCode>
                <c:ptCount val="37"/>
                <c:pt idx="0">
                  <c:v>1765</c:v>
                </c:pt>
                <c:pt idx="1">
                  <c:v>3624</c:v>
                </c:pt>
                <c:pt idx="2">
                  <c:v>3181</c:v>
                </c:pt>
                <c:pt idx="3">
                  <c:v>2616</c:v>
                </c:pt>
                <c:pt idx="4">
                  <c:v>2540</c:v>
                </c:pt>
                <c:pt idx="5">
                  <c:v>2236</c:v>
                </c:pt>
                <c:pt idx="6">
                  <c:v>2200</c:v>
                </c:pt>
                <c:pt idx="7">
                  <c:v>2600</c:v>
                </c:pt>
                <c:pt idx="8">
                  <c:v>2324</c:v>
                </c:pt>
                <c:pt idx="9">
                  <c:v>1549</c:v>
                </c:pt>
                <c:pt idx="10">
                  <c:v>1242</c:v>
                </c:pt>
                <c:pt idx="11">
                  <c:v>969</c:v>
                </c:pt>
                <c:pt idx="12">
                  <c:v>936</c:v>
                </c:pt>
                <c:pt idx="13">
                  <c:v>967</c:v>
                </c:pt>
                <c:pt idx="14">
                  <c:v>1040</c:v>
                </c:pt>
                <c:pt idx="15">
                  <c:v>1299</c:v>
                </c:pt>
                <c:pt idx="16">
                  <c:v>1391</c:v>
                </c:pt>
                <c:pt idx="17">
                  <c:v>1256</c:v>
                </c:pt>
                <c:pt idx="18">
                  <c:v>1113</c:v>
                </c:pt>
                <c:pt idx="19">
                  <c:v>1056</c:v>
                </c:pt>
                <c:pt idx="20">
                  <c:v>1133</c:v>
                </c:pt>
                <c:pt idx="21">
                  <c:v>1468</c:v>
                </c:pt>
                <c:pt idx="22">
                  <c:v>1855</c:v>
                </c:pt>
                <c:pt idx="23">
                  <c:v>2214</c:v>
                </c:pt>
                <c:pt idx="24">
                  <c:v>2748</c:v>
                </c:pt>
                <c:pt idx="25">
                  <c:v>2629</c:v>
                </c:pt>
                <c:pt idx="26">
                  <c:v>2024</c:v>
                </c:pt>
                <c:pt idx="27">
                  <c:v>1727</c:v>
                </c:pt>
                <c:pt idx="28">
                  <c:v>1392</c:v>
                </c:pt>
                <c:pt idx="29">
                  <c:v>1022</c:v>
                </c:pt>
                <c:pt idx="30">
                  <c:v>696</c:v>
                </c:pt>
                <c:pt idx="31">
                  <c:v>418</c:v>
                </c:pt>
                <c:pt idx="32">
                  <c:v>173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GRAPHIQUE_stocks_bénéf'!$BA$3:$BA$39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46</c:v>
                </c:pt>
                <c:pt idx="12">
                  <c:v>340</c:v>
                </c:pt>
                <c:pt idx="13">
                  <c:v>765</c:v>
                </c:pt>
                <c:pt idx="14">
                  <c:v>1860</c:v>
                </c:pt>
                <c:pt idx="15">
                  <c:v>3185</c:v>
                </c:pt>
                <c:pt idx="16">
                  <c:v>4010</c:v>
                </c:pt>
                <c:pt idx="17">
                  <c:v>4350</c:v>
                </c:pt>
                <c:pt idx="18">
                  <c:v>4391</c:v>
                </c:pt>
                <c:pt idx="19">
                  <c:v>4550</c:v>
                </c:pt>
                <c:pt idx="20">
                  <c:v>4651</c:v>
                </c:pt>
                <c:pt idx="21">
                  <c:v>4646</c:v>
                </c:pt>
                <c:pt idx="22">
                  <c:v>4605</c:v>
                </c:pt>
                <c:pt idx="23">
                  <c:v>4613</c:v>
                </c:pt>
                <c:pt idx="24">
                  <c:v>4454</c:v>
                </c:pt>
                <c:pt idx="25">
                  <c:v>4331</c:v>
                </c:pt>
                <c:pt idx="26">
                  <c:v>3930</c:v>
                </c:pt>
                <c:pt idx="27">
                  <c:v>3423</c:v>
                </c:pt>
                <c:pt idx="28">
                  <c:v>3180</c:v>
                </c:pt>
                <c:pt idx="29">
                  <c:v>2976</c:v>
                </c:pt>
                <c:pt idx="30">
                  <c:v>2401</c:v>
                </c:pt>
                <c:pt idx="31">
                  <c:v>1940</c:v>
                </c:pt>
                <c:pt idx="32">
                  <c:v>1490</c:v>
                </c:pt>
                <c:pt idx="33">
                  <c:v>1191</c:v>
                </c:pt>
                <c:pt idx="34">
                  <c:v>905</c:v>
                </c:pt>
                <c:pt idx="35">
                  <c:v>657</c:v>
                </c:pt>
                <c:pt idx="36">
                  <c:v>521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GRAPHIQUE_stocks_bénéf'!$BB$3:$BB$39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870</c:v>
                </c:pt>
                <c:pt idx="19">
                  <c:v>1513</c:v>
                </c:pt>
                <c:pt idx="20">
                  <c:v>1657</c:v>
                </c:pt>
                <c:pt idx="21">
                  <c:v>1748</c:v>
                </c:pt>
                <c:pt idx="22">
                  <c:v>1719</c:v>
                </c:pt>
                <c:pt idx="23">
                  <c:v>1654</c:v>
                </c:pt>
                <c:pt idx="24">
                  <c:v>1742</c:v>
                </c:pt>
                <c:pt idx="25">
                  <c:v>1775</c:v>
                </c:pt>
                <c:pt idx="26">
                  <c:v>1759</c:v>
                </c:pt>
                <c:pt idx="27">
                  <c:v>1849</c:v>
                </c:pt>
                <c:pt idx="28">
                  <c:v>1847</c:v>
                </c:pt>
                <c:pt idx="29">
                  <c:v>1777</c:v>
                </c:pt>
                <c:pt idx="30">
                  <c:v>1796</c:v>
                </c:pt>
                <c:pt idx="31">
                  <c:v>1861</c:v>
                </c:pt>
                <c:pt idx="32">
                  <c:v>1819</c:v>
                </c:pt>
                <c:pt idx="33">
                  <c:v>1797</c:v>
                </c:pt>
                <c:pt idx="34">
                  <c:v>1805</c:v>
                </c:pt>
                <c:pt idx="35">
                  <c:v>1979</c:v>
                </c:pt>
                <c:pt idx="36">
                  <c:v>2003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782656"/>
        <c:axId val="185784192"/>
      </c:areaChart>
      <c:catAx>
        <c:axId val="185782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784192"/>
        <c:crossesAt val="0"/>
        <c:auto val="0"/>
        <c:lblAlgn val="ctr"/>
        <c:lblOffset val="100"/>
        <c:tickLblSkip val="4"/>
        <c:noMultiLvlLbl val="0"/>
      </c:catAx>
      <c:valAx>
        <c:axId val="185784192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782656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7206184676394063"/>
          <c:y val="9.3979423748986865E-2"/>
          <c:w val="0.47347764583702917"/>
          <c:h val="4.5597401467680786E-2"/>
        </c:manualLayout>
      </c:layout>
      <c:overlay val="0"/>
      <c:spPr>
        <a:noFill/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218</c:v>
                </c:pt>
                <c:pt idx="1">
                  <c:v>635</c:v>
                </c:pt>
                <c:pt idx="2">
                  <c:v>1267</c:v>
                </c:pt>
                <c:pt idx="3">
                  <c:v>2756</c:v>
                </c:pt>
                <c:pt idx="4">
                  <c:v>4371</c:v>
                </c:pt>
                <c:pt idx="5">
                  <c:v>5871</c:v>
                </c:pt>
                <c:pt idx="6">
                  <c:v>6671</c:v>
                </c:pt>
                <c:pt idx="7">
                  <c:v>7142</c:v>
                </c:pt>
                <c:pt idx="8">
                  <c:v>7424</c:v>
                </c:pt>
                <c:pt idx="9">
                  <c:v>7565</c:v>
                </c:pt>
                <c:pt idx="10">
                  <c:v>7633</c:v>
                </c:pt>
                <c:pt idx="11">
                  <c:v>7710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207</c:v>
                </c:pt>
                <c:pt idx="1">
                  <c:v>660</c:v>
                </c:pt>
                <c:pt idx="2">
                  <c:v>1407</c:v>
                </c:pt>
                <c:pt idx="3">
                  <c:v>2448</c:v>
                </c:pt>
                <c:pt idx="4">
                  <c:v>4444</c:v>
                </c:pt>
                <c:pt idx="5">
                  <c:v>6204</c:v>
                </c:pt>
                <c:pt idx="6">
                  <c:v>7008</c:v>
                </c:pt>
                <c:pt idx="7">
                  <c:v>7458</c:v>
                </c:pt>
                <c:pt idx="8">
                  <c:v>7672</c:v>
                </c:pt>
                <c:pt idx="9">
                  <c:v>7837</c:v>
                </c:pt>
                <c:pt idx="10">
                  <c:v>7951</c:v>
                </c:pt>
                <c:pt idx="11">
                  <c:v>8014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210</c:v>
                </c:pt>
                <c:pt idx="1">
                  <c:v>785</c:v>
                </c:pt>
                <c:pt idx="2">
                  <c:v>1626</c:v>
                </c:pt>
                <c:pt idx="3">
                  <c:v>3208</c:v>
                </c:pt>
                <c:pt idx="4">
                  <c:v>5403</c:v>
                </c:pt>
                <c:pt idx="5">
                  <c:v>6549</c:v>
                </c:pt>
                <c:pt idx="6">
                  <c:v>7054</c:v>
                </c:pt>
                <c:pt idx="7">
                  <c:v>7563</c:v>
                </c:pt>
                <c:pt idx="8">
                  <c:v>7771</c:v>
                </c:pt>
                <c:pt idx="9">
                  <c:v>7953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36672"/>
        <c:axId val="185838592"/>
      </c:lineChart>
      <c:catAx>
        <c:axId val="18583667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8385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85838592"/>
        <c:scaling>
          <c:orientation val="minMax"/>
          <c:max val="8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83667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Données!$C$117:$C$157</c:f>
              <c:numCache>
                <c:formatCode>#,##0.0</c:formatCode>
                <c:ptCount val="41"/>
                <c:pt idx="0">
                  <c:v>9.4</c:v>
                </c:pt>
                <c:pt idx="1">
                  <c:v>9.9</c:v>
                </c:pt>
                <c:pt idx="2">
                  <c:v>10</c:v>
                </c:pt>
                <c:pt idx="3">
                  <c:v>10.4</c:v>
                </c:pt>
                <c:pt idx="4">
                  <c:v>10.199999999999999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10.3</c:v>
                </c:pt>
                <c:pt idx="9">
                  <c:v>10.3</c:v>
                </c:pt>
                <c:pt idx="10">
                  <c:v>10.5</c:v>
                </c:pt>
                <c:pt idx="11">
                  <c:v>10.6</c:v>
                </c:pt>
                <c:pt idx="12">
                  <c:v>10.7</c:v>
                </c:pt>
                <c:pt idx="13">
                  <c:v>10.9</c:v>
                </c:pt>
                <c:pt idx="14">
                  <c:v>10.9</c:v>
                </c:pt>
                <c:pt idx="15">
                  <c:v>11.2</c:v>
                </c:pt>
                <c:pt idx="16">
                  <c:v>11.4</c:v>
                </c:pt>
                <c:pt idx="17">
                  <c:v>11.6</c:v>
                </c:pt>
                <c:pt idx="18">
                  <c:v>11.4</c:v>
                </c:pt>
                <c:pt idx="19">
                  <c:v>11.3</c:v>
                </c:pt>
                <c:pt idx="20">
                  <c:v>11.3</c:v>
                </c:pt>
                <c:pt idx="21">
                  <c:v>11.4</c:v>
                </c:pt>
                <c:pt idx="22">
                  <c:v>11.5</c:v>
                </c:pt>
                <c:pt idx="23">
                  <c:v>11.6</c:v>
                </c:pt>
                <c:pt idx="24">
                  <c:v>11.5</c:v>
                </c:pt>
                <c:pt idx="25">
                  <c:v>11.8</c:v>
                </c:pt>
                <c:pt idx="26">
                  <c:v>11.6</c:v>
                </c:pt>
                <c:pt idx="27">
                  <c:v>11.5</c:v>
                </c:pt>
                <c:pt idx="28">
                  <c:v>11.4</c:v>
                </c:pt>
                <c:pt idx="29">
                  <c:v>11.2</c:v>
                </c:pt>
                <c:pt idx="30">
                  <c:v>11.3</c:v>
                </c:pt>
                <c:pt idx="31">
                  <c:v>11.5</c:v>
                </c:pt>
                <c:pt idx="32">
                  <c:v>11</c:v>
                </c:pt>
                <c:pt idx="33">
                  <c:v>10.8</c:v>
                </c:pt>
                <c:pt idx="34">
                  <c:v>11</c:v>
                </c:pt>
                <c:pt idx="35">
                  <c:v>10.4</c:v>
                </c:pt>
                <c:pt idx="36">
                  <c:v>10.7</c:v>
                </c:pt>
                <c:pt idx="37">
                  <c:v>10.5</c:v>
                </c:pt>
                <c:pt idx="38">
                  <c:v>10.6</c:v>
                </c:pt>
                <c:pt idx="39">
                  <c:v>10.199999999999999</c:v>
                </c:pt>
                <c:pt idx="40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Données!$B$117:$B$157</c:f>
              <c:numCache>
                <c:formatCode>#,##0.0</c:formatCode>
                <c:ptCount val="41"/>
                <c:pt idx="0">
                  <c:v>8.1999999999999993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</c:v>
                </c:pt>
                <c:pt idx="5">
                  <c:v>8.9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9</c:v>
                </c:pt>
                <c:pt idx="12">
                  <c:v>9.1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10.1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10</c:v>
                </c:pt>
                <c:pt idx="23">
                  <c:v>10.1</c:v>
                </c:pt>
                <c:pt idx="24">
                  <c:v>10</c:v>
                </c:pt>
                <c:pt idx="25">
                  <c:v>10.199999999999999</c:v>
                </c:pt>
                <c:pt idx="26">
                  <c:v>10.1</c:v>
                </c:pt>
                <c:pt idx="27">
                  <c:v>9.9</c:v>
                </c:pt>
                <c:pt idx="28">
                  <c:v>9.9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9.6999999999999993</c:v>
                </c:pt>
                <c:pt idx="32">
                  <c:v>9.3000000000000007</c:v>
                </c:pt>
                <c:pt idx="33">
                  <c:v>9.1</c:v>
                </c:pt>
                <c:pt idx="34">
                  <c:v>9.3000000000000007</c:v>
                </c:pt>
                <c:pt idx="35">
                  <c:v>8.6</c:v>
                </c:pt>
                <c:pt idx="36">
                  <c:v>8.9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8.5</c:v>
                </c:pt>
                <c:pt idx="40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Données!$G$117:$G$157</c:f>
              <c:numCache>
                <c:formatCode>#,##0.0</c:formatCode>
                <c:ptCount val="41"/>
                <c:pt idx="0">
                  <c:v>10.4</c:v>
                </c:pt>
                <c:pt idx="1">
                  <c:v>10.9</c:v>
                </c:pt>
                <c:pt idx="2">
                  <c:v>10.9</c:v>
                </c:pt>
                <c:pt idx="3">
                  <c:v>11.4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11.3</c:v>
                </c:pt>
                <c:pt idx="8">
                  <c:v>11.4</c:v>
                </c:pt>
                <c:pt idx="9">
                  <c:v>11.3</c:v>
                </c:pt>
                <c:pt idx="10">
                  <c:v>11.5</c:v>
                </c:pt>
                <c:pt idx="11">
                  <c:v>11.6</c:v>
                </c:pt>
                <c:pt idx="12">
                  <c:v>11.6</c:v>
                </c:pt>
                <c:pt idx="13">
                  <c:v>11.7</c:v>
                </c:pt>
                <c:pt idx="14">
                  <c:v>11.7</c:v>
                </c:pt>
                <c:pt idx="15">
                  <c:v>11.9</c:v>
                </c:pt>
                <c:pt idx="16">
                  <c:v>12.1</c:v>
                </c:pt>
                <c:pt idx="17">
                  <c:v>12.3</c:v>
                </c:pt>
                <c:pt idx="18">
                  <c:v>12</c:v>
                </c:pt>
                <c:pt idx="19">
                  <c:v>11.8</c:v>
                </c:pt>
                <c:pt idx="20">
                  <c:v>11.8</c:v>
                </c:pt>
                <c:pt idx="21">
                  <c:v>11.8</c:v>
                </c:pt>
                <c:pt idx="22">
                  <c:v>12</c:v>
                </c:pt>
                <c:pt idx="23">
                  <c:v>12.1</c:v>
                </c:pt>
                <c:pt idx="24">
                  <c:v>11.9</c:v>
                </c:pt>
                <c:pt idx="25">
                  <c:v>12.1</c:v>
                </c:pt>
                <c:pt idx="26">
                  <c:v>12</c:v>
                </c:pt>
                <c:pt idx="27">
                  <c:v>11.8</c:v>
                </c:pt>
                <c:pt idx="28">
                  <c:v>11.7</c:v>
                </c:pt>
                <c:pt idx="29">
                  <c:v>11.5</c:v>
                </c:pt>
                <c:pt idx="30">
                  <c:v>11.6</c:v>
                </c:pt>
                <c:pt idx="31">
                  <c:v>11.9</c:v>
                </c:pt>
                <c:pt idx="32">
                  <c:v>11.4</c:v>
                </c:pt>
                <c:pt idx="33">
                  <c:v>11.2</c:v>
                </c:pt>
                <c:pt idx="34">
                  <c:v>11.5</c:v>
                </c:pt>
                <c:pt idx="35">
                  <c:v>10.7</c:v>
                </c:pt>
                <c:pt idx="36">
                  <c:v>11.1</c:v>
                </c:pt>
                <c:pt idx="37">
                  <c:v>10.9</c:v>
                </c:pt>
                <c:pt idx="38">
                  <c:v>11</c:v>
                </c:pt>
                <c:pt idx="39">
                  <c:v>10.5</c:v>
                </c:pt>
                <c:pt idx="4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90464"/>
        <c:axId val="186192256"/>
      </c:lineChart>
      <c:catAx>
        <c:axId val="1861904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61922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192256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8619046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4.56069751844399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Loire-Atlantique</c:v>
                </c:pt>
                <c:pt idx="1">
                  <c:v>Rhone</c:v>
                </c:pt>
                <c:pt idx="2">
                  <c:v>Haute-Garonne</c:v>
                </c:pt>
                <c:pt idx="3">
                  <c:v>Gironde</c:v>
                </c:pt>
                <c:pt idx="4">
                  <c:v>France métro.</c:v>
                </c:pt>
                <c:pt idx="5">
                  <c:v>Paca</c:v>
                </c:pt>
                <c:pt idx="6">
                  <c:v>Bouches-du-Rhone</c:v>
                </c:pt>
                <c:pt idx="7">
                  <c:v>Seine-Saint-Denis</c:v>
                </c:pt>
                <c:pt idx="8">
                  <c:v>Nord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6.9</c:v>
                </c:pt>
                <c:pt idx="1">
                  <c:v>7.6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10.1</c:v>
                </c:pt>
                <c:pt idx="6">
                  <c:v>10.5</c:v>
                </c:pt>
                <c:pt idx="7">
                  <c:v>11.2</c:v>
                </c:pt>
                <c:pt idx="8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258560"/>
        <c:axId val="18626048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-0.39999999999999947</c:v>
                </c:pt>
                <c:pt idx="1">
                  <c:v>-0.5</c:v>
                </c:pt>
                <c:pt idx="2">
                  <c:v>-0.5</c:v>
                </c:pt>
                <c:pt idx="3">
                  <c:v>-0.69999999999999929</c:v>
                </c:pt>
                <c:pt idx="4">
                  <c:v>-0.5</c:v>
                </c:pt>
                <c:pt idx="5">
                  <c:v>-0.59999999999999964</c:v>
                </c:pt>
                <c:pt idx="6">
                  <c:v>-0.59999999999999964</c:v>
                </c:pt>
                <c:pt idx="7">
                  <c:v>-0.70000000000000107</c:v>
                </c:pt>
                <c:pt idx="8">
                  <c:v>-0.90000000000000036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78656"/>
        <c:axId val="186280192"/>
      </c:scatterChart>
      <c:catAx>
        <c:axId val="18625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6260480"/>
        <c:crosses val="autoZero"/>
        <c:auto val="1"/>
        <c:lblAlgn val="ctr"/>
        <c:lblOffset val="100"/>
        <c:noMultiLvlLbl val="0"/>
      </c:catAx>
      <c:valAx>
        <c:axId val="1862604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6258560"/>
        <c:crosses val="autoZero"/>
        <c:crossBetween val="between"/>
      </c:valAx>
      <c:valAx>
        <c:axId val="18627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86280192"/>
        <c:crosses val="autoZero"/>
        <c:crossBetween val="midCat"/>
      </c:valAx>
      <c:valAx>
        <c:axId val="186280192"/>
        <c:scaling>
          <c:orientation val="minMax"/>
          <c:max val="-0.30000000000000004"/>
          <c:min val="-0.9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6278656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dep13_trim!$U$63:$U$104</c:f>
              <c:numCache>
                <c:formatCode>#,##0.0</c:formatCode>
                <c:ptCount val="42"/>
                <c:pt idx="0">
                  <c:v>6.2630946727379566</c:v>
                </c:pt>
                <c:pt idx="1">
                  <c:v>12.074469587818172</c:v>
                </c:pt>
                <c:pt idx="2">
                  <c:v>15.497823339418627</c:v>
                </c:pt>
                <c:pt idx="3">
                  <c:v>16.196699706213447</c:v>
                </c:pt>
                <c:pt idx="4">
                  <c:v>12.915691790005003</c:v>
                </c:pt>
                <c:pt idx="5">
                  <c:v>10.597161654609177</c:v>
                </c:pt>
                <c:pt idx="6">
                  <c:v>8.4356686039442685</c:v>
                </c:pt>
                <c:pt idx="7">
                  <c:v>6.5879017013232621</c:v>
                </c:pt>
                <c:pt idx="8">
                  <c:v>6.5375302663438273</c:v>
                </c:pt>
                <c:pt idx="9">
                  <c:v>5.7800569800569912</c:v>
                </c:pt>
                <c:pt idx="10">
                  <c:v>4.8820416218155582</c:v>
                </c:pt>
                <c:pt idx="11">
                  <c:v>5.0545357807927571</c:v>
                </c:pt>
                <c:pt idx="12">
                  <c:v>4.6590909090909127</c:v>
                </c:pt>
                <c:pt idx="13">
                  <c:v>3.802977742345548</c:v>
                </c:pt>
                <c:pt idx="14">
                  <c:v>5.3817699758387016</c:v>
                </c:pt>
                <c:pt idx="15">
                  <c:v>6.1028108381868895</c:v>
                </c:pt>
                <c:pt idx="16">
                  <c:v>7.3415184164369762</c:v>
                </c:pt>
                <c:pt idx="17">
                  <c:v>8.1202258385918213</c:v>
                </c:pt>
                <c:pt idx="18">
                  <c:v>5.9895304954753925</c:v>
                </c:pt>
                <c:pt idx="19">
                  <c:v>4.8150357995226711</c:v>
                </c:pt>
                <c:pt idx="20">
                  <c:v>3.3457827575474663</c:v>
                </c:pt>
                <c:pt idx="21">
                  <c:v>3.1158808170787866</c:v>
                </c:pt>
                <c:pt idx="22">
                  <c:v>4.1521497760251158</c:v>
                </c:pt>
                <c:pt idx="23">
                  <c:v>4.9334927230982206</c:v>
                </c:pt>
                <c:pt idx="24">
                  <c:v>5.7916729408221679</c:v>
                </c:pt>
                <c:pt idx="25">
                  <c:v>6.9091992329318064</c:v>
                </c:pt>
                <c:pt idx="26">
                  <c:v>5.3651184590218115</c:v>
                </c:pt>
                <c:pt idx="27">
                  <c:v>4.5677293358167059</c:v>
                </c:pt>
                <c:pt idx="28">
                  <c:v>3.2648340894938066</c:v>
                </c:pt>
                <c:pt idx="29">
                  <c:v>0.66350875970881962</c:v>
                </c:pt>
                <c:pt idx="30">
                  <c:v>2.2973868750654214</c:v>
                </c:pt>
                <c:pt idx="31">
                  <c:v>2.3535718608954426</c:v>
                </c:pt>
                <c:pt idx="32">
                  <c:v>3.2425913163335762</c:v>
                </c:pt>
                <c:pt idx="33">
                  <c:v>4.7852187602719587</c:v>
                </c:pt>
                <c:pt idx="34">
                  <c:v>4.8889040465187827</c:v>
                </c:pt>
                <c:pt idx="35">
                  <c:v>4.6901398932215788</c:v>
                </c:pt>
                <c:pt idx="36">
                  <c:v>3.9134207803477761</c:v>
                </c:pt>
                <c:pt idx="37">
                  <c:v>3.0130925060674718</c:v>
                </c:pt>
                <c:pt idx="38">
                  <c:v>1.7769468379125186</c:v>
                </c:pt>
                <c:pt idx="39">
                  <c:v>0.19204699502937128</c:v>
                </c:pt>
                <c:pt idx="40">
                  <c:v>-0.40310276711580384</c:v>
                </c:pt>
                <c:pt idx="41">
                  <c:v>-1.4087893066641044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21536"/>
        <c:axId val="186347904"/>
      </c:barChart>
      <c:catAx>
        <c:axId val="186321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347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347904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32153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10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11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0.89467</cdr:x>
      <cdr:y>0.35732</cdr:y>
    </cdr:from>
    <cdr:to>
      <cdr:x>0.95558</cdr:x>
      <cdr:y>0.35928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715156" y="1705140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0.87479</cdr:x>
      <cdr:y>0.27212</cdr:y>
    </cdr:from>
    <cdr:to>
      <cdr:x>0.9632</cdr:x>
      <cdr:y>0.33084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565900" y="1298575"/>
          <a:ext cx="66357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0.8824</cdr:x>
      <cdr:y>0.23819</cdr:y>
    </cdr:from>
    <cdr:to>
      <cdr:x>0.88283</cdr:x>
      <cdr:y>0.81371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623050" y="113665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0.88241</cdr:x>
      <cdr:y>0.25216</cdr:y>
    </cdr:from>
    <cdr:to>
      <cdr:x>0.88368</cdr:x>
      <cdr:y>0.82502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23080" y="1203314"/>
          <a:ext cx="9533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0.88071</cdr:x>
      <cdr:y>0.34132</cdr:y>
    </cdr:from>
    <cdr:to>
      <cdr:x>0.94417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10342" y="162878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0.26414</cdr:y>
    </cdr:from>
    <cdr:to>
      <cdr:x>0.97209</cdr:x>
      <cdr:y>0.32286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3069" y="1260464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0.08165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1974" y="0"/>
          <a:ext cx="5724525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2018 et le T1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Bouches-du-Rhône,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0.79282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19326"/>
          <a:ext cx="8658432" cy="1050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  <cdr:relSizeAnchor xmlns:cdr="http://schemas.openxmlformats.org/drawingml/2006/chartDrawing">
    <cdr:from>
      <cdr:x>0.96411</cdr:x>
      <cdr:y>0.40253</cdr:y>
    </cdr:from>
    <cdr:to>
      <cdr:x>0.97905</cdr:x>
      <cdr:y>0.49835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347668" y="2040684"/>
          <a:ext cx="129357" cy="48577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0.53215</cdr:x>
      <cdr:y>0.17033</cdr:y>
    </cdr:from>
    <cdr:to>
      <cdr:x>0.89046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4150" y="81280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206 700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34204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2" y="3745016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23180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taux de chômage qui reste supérieur à la plupart des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230664"/>
            <a:ext cx="8876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Première baisse annuelle de la demande d’emploi depuis 2008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20418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1269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Début 2019, poursuite de la baisse chez les hommes, décélération chez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139699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repli se confirme chez les 25-49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7783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poursuit sa baisse chez les inscrits depuis moins d’1 an et son ralentissement chez les 1 an ou plus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02643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Depuis un an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, l’emploi 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progresse de façon modérée mais régulière dans les Bouches-du-Rhône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79589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311105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1" y="198969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+0,2 %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6984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20970"/>
              </p:ext>
            </p:extLst>
          </p:nvPr>
        </p:nvGraphicFramePr>
        <p:xfrm>
          <a:off x="302545" y="1110860"/>
          <a:ext cx="8282911" cy="49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2019, une croissance exclusivement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06070" y="2967335"/>
            <a:ext cx="146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00B0F0"/>
                </a:solidFill>
              </a:rPr>
              <a:t>+ </a:t>
            </a:r>
            <a:r>
              <a:rPr lang="fr-FR" b="1" dirty="0" smtClean="0">
                <a:solidFill>
                  <a:srgbClr val="00B0F0"/>
                </a:solidFill>
              </a:rPr>
              <a:t>2 020 emplois </a:t>
            </a:r>
            <a:r>
              <a:rPr lang="fr-FR" b="1" smtClean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- 750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56027"/>
              </p:ext>
            </p:extLst>
          </p:nvPr>
        </p:nvGraphicFramePr>
        <p:xfrm>
          <a:off x="456487" y="1120581"/>
          <a:ext cx="7981192" cy="507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98537"/>
            <a:ext cx="893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Hausse des besoins de main d’œuvre dans le tertiaire marchand et la construction, repli dans le tertiaire non marchand et l’industrie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14684"/>
              </p:ext>
            </p:extLst>
          </p:nvPr>
        </p:nvGraphicFramePr>
        <p:xfrm>
          <a:off x="859980" y="1093983"/>
          <a:ext cx="7535134" cy="510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roissance particulièrement forte de l’emploi y compris intérim dans la construction ce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trimestre 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4" y="1519459"/>
            <a:ext cx="8904020" cy="36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Croissance particulièrement forte de l’emploi y compris intérim dans la construction ce trimestre 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i="1" smtClean="0"/>
              <a:t>6</a:t>
            </a:fld>
            <a:endParaRPr lang="fr-FR" i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2019</a:t>
            </a:r>
            <a:endParaRPr lang="fr-FR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43960"/>
              </p:ext>
            </p:extLst>
          </p:nvPr>
        </p:nvGraphicFramePr>
        <p:xfrm>
          <a:off x="914401" y="1166812"/>
          <a:ext cx="7229474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du nombre de bénéficiaires de contrat aidé continue de se modérer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487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34409" y="1942907"/>
            <a:ext cx="129357" cy="485772"/>
          </a:xfrm>
        </p:spPr>
        <p:txBody>
          <a:bodyPr/>
          <a:lstStyle/>
          <a:p>
            <a:fld id="{3C7AC07C-28E4-BD4F-9FFB-37ABAC856C34}" type="slidenum">
              <a:rPr lang="fr-FR" i="1" smtClean="0"/>
              <a:t>7</a:t>
            </a:fld>
            <a:endParaRPr lang="fr-FR" i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2019</a:t>
            </a:r>
            <a:endParaRPr lang="fr-FR" i="1" dirty="0"/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213645" y="1120580"/>
            <a:ext cx="8658432" cy="5069631"/>
            <a:chOff x="855939" y="-228676"/>
            <a:chExt cx="9458325" cy="6042212"/>
          </a:xfrm>
        </p:grpSpPr>
        <p:graphicFrame>
          <p:nvGraphicFramePr>
            <p:cNvPr id="15" name="Graphique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6653676"/>
                </p:ext>
              </p:extLst>
            </p:nvPr>
          </p:nvGraphicFramePr>
          <p:xfrm>
            <a:off x="855939" y="-228676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ZoneTexte 19"/>
            <p:cNvSpPr txBox="1"/>
            <p:nvPr/>
          </p:nvSpPr>
          <p:spPr>
            <a:xfrm>
              <a:off x="9679516" y="1817411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6 200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8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Une hausse de l’apprentissage moins marquée que dans les autres départements de la région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1865"/>
              </p:ext>
            </p:extLst>
          </p:nvPr>
        </p:nvGraphicFramePr>
        <p:xfrm>
          <a:off x="213643" y="1079500"/>
          <a:ext cx="871832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00225" y="6492875"/>
            <a:ext cx="56769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115276"/>
              </p:ext>
            </p:extLst>
          </p:nvPr>
        </p:nvGraphicFramePr>
        <p:xfrm>
          <a:off x="332540" y="1013549"/>
          <a:ext cx="8611540" cy="489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093158" y="2607834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52353" y="376707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3158" y="29773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7218" y="4264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du taux de chômage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microsoft.com/office/infopath/2007/PartnerControls"/>
    <ds:schemaRef ds:uri="http://schemas.microsoft.com/office/2006/documentManagement/typ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1560</Words>
  <Application>Microsoft Office PowerPoint</Application>
  <PresentationFormat>Affichage à l'écran (4:3)</PresentationFormat>
  <Paragraphs>277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505</cp:revision>
  <cp:lastPrinted>2019-04-05T08:16:29Z</cp:lastPrinted>
  <dcterms:created xsi:type="dcterms:W3CDTF">2018-05-30T13:27:07Z</dcterms:created>
  <dcterms:modified xsi:type="dcterms:W3CDTF">2019-06-28T15:29:54Z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