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03" r:id="rId12"/>
    <p:sldId id="315" r:id="rId13"/>
    <p:sldId id="306" r:id="rId14"/>
    <p:sldId id="302" r:id="rId15"/>
    <p:sldId id="296" r:id="rId16"/>
    <p:sldId id="305" r:id="rId17"/>
    <p:sldId id="271" r:id="rId18"/>
    <p:sldId id="272" r:id="rId19"/>
    <p:sldId id="318" r:id="rId20"/>
    <p:sldId id="319" r:id="rId21"/>
    <p:sldId id="316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29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Prestations%20sociales\2024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1\01%20-%20Fichiers%20de%20travail\Politiques%20emploi\2024_T1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4\2024-T1\01%20-%20Fichiers%20de%20travail\Politiques%20emploi\2024_T1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99.940561109808186</c:v>
                </c:pt>
                <c:pt idx="2">
                  <c:v>99.953596442802393</c:v>
                </c:pt>
                <c:pt idx="3">
                  <c:v>100.13085468890388</c:v>
                </c:pt>
                <c:pt idx="4">
                  <c:v>100.0736440607624</c:v>
                </c:pt>
                <c:pt idx="5">
                  <c:v>100.444705398689</c:v>
                </c:pt>
                <c:pt idx="6">
                  <c:v>100.36699475968467</c:v>
                </c:pt>
                <c:pt idx="7">
                  <c:v>100.80406836085147</c:v>
                </c:pt>
                <c:pt idx="8">
                  <c:v>101.20315009406038</c:v>
                </c:pt>
                <c:pt idx="9">
                  <c:v>101.59025491874925</c:v>
                </c:pt>
                <c:pt idx="10">
                  <c:v>101.77793028993587</c:v>
                </c:pt>
                <c:pt idx="11">
                  <c:v>101.84912326244296</c:v>
                </c:pt>
                <c:pt idx="12">
                  <c:v>102.29399578078586</c:v>
                </c:pt>
                <c:pt idx="13">
                  <c:v>102.72950959851714</c:v>
                </c:pt>
                <c:pt idx="14">
                  <c:v>102.84053275517363</c:v>
                </c:pt>
                <c:pt idx="15">
                  <c:v>103.16981417965701</c:v>
                </c:pt>
                <c:pt idx="16">
                  <c:v>103.71690821955752</c:v>
                </c:pt>
                <c:pt idx="17">
                  <c:v>103.61006305424534</c:v>
                </c:pt>
                <c:pt idx="18">
                  <c:v>103.82024387214011</c:v>
                </c:pt>
                <c:pt idx="19">
                  <c:v>103.95282546413307</c:v>
                </c:pt>
                <c:pt idx="20">
                  <c:v>104.66380817783305</c:v>
                </c:pt>
                <c:pt idx="21">
                  <c:v>104.91493331090209</c:v>
                </c:pt>
                <c:pt idx="22">
                  <c:v>105.27797290544758</c:v>
                </c:pt>
                <c:pt idx="23">
                  <c:v>105.72356960895679</c:v>
                </c:pt>
                <c:pt idx="24">
                  <c:v>103.75584709888648</c:v>
                </c:pt>
                <c:pt idx="25">
                  <c:v>102.5550366799786</c:v>
                </c:pt>
                <c:pt idx="26">
                  <c:v>105.161044854358</c:v>
                </c:pt>
                <c:pt idx="27">
                  <c:v>105.57444317124025</c:v>
                </c:pt>
                <c:pt idx="28">
                  <c:v>106.49621947489898</c:v>
                </c:pt>
                <c:pt idx="29">
                  <c:v>107.79379217334095</c:v>
                </c:pt>
                <c:pt idx="30">
                  <c:v>108.73545571579857</c:v>
                </c:pt>
                <c:pt idx="31">
                  <c:v>109.68397116406088</c:v>
                </c:pt>
                <c:pt idx="32">
                  <c:v>109.9808313757122</c:v>
                </c:pt>
                <c:pt idx="33">
                  <c:v>110.63276514507936</c:v>
                </c:pt>
                <c:pt idx="34">
                  <c:v>110.9080669213941</c:v>
                </c:pt>
                <c:pt idx="35">
                  <c:v>111.22347741461434</c:v>
                </c:pt>
                <c:pt idx="36">
                  <c:v>111.5383308423221</c:v>
                </c:pt>
                <c:pt idx="37">
                  <c:v>111.72188392871563</c:v>
                </c:pt>
                <c:pt idx="38">
                  <c:v>112.0613039455279</c:v>
                </c:pt>
                <c:pt idx="39">
                  <c:v>112.15533660405058</c:v>
                </c:pt>
                <c:pt idx="40">
                  <c:v>112.54751072490376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6C-4EF0-8EC4-63CFEDEDEC07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100.05745799782287</c:v>
                </c:pt>
                <c:pt idx="2">
                  <c:v>99.923947094053759</c:v>
                </c:pt>
                <c:pt idx="3">
                  <c:v>100.01087737628484</c:v>
                </c:pt>
                <c:pt idx="4">
                  <c:v>99.94451900306683</c:v>
                </c:pt>
                <c:pt idx="5">
                  <c:v>100.16899478931691</c:v>
                </c:pt>
                <c:pt idx="6">
                  <c:v>100.26318718130717</c:v>
                </c:pt>
                <c:pt idx="7">
                  <c:v>100.40125372281182</c:v>
                </c:pt>
                <c:pt idx="8">
                  <c:v>100.59522178615394</c:v>
                </c:pt>
                <c:pt idx="9">
                  <c:v>100.80652744601066</c:v>
                </c:pt>
                <c:pt idx="10">
                  <c:v>101.14231515519457</c:v>
                </c:pt>
                <c:pt idx="11">
                  <c:v>101.17332480278922</c:v>
                </c:pt>
                <c:pt idx="12">
                  <c:v>101.61951274552558</c:v>
                </c:pt>
                <c:pt idx="13">
                  <c:v>102.06594636030634</c:v>
                </c:pt>
                <c:pt idx="14">
                  <c:v>102.11004481526172</c:v>
                </c:pt>
                <c:pt idx="15">
                  <c:v>102.49437838053042</c:v>
                </c:pt>
                <c:pt idx="16">
                  <c:v>102.75975762971686</c:v>
                </c:pt>
                <c:pt idx="17">
                  <c:v>102.77413963694116</c:v>
                </c:pt>
                <c:pt idx="18">
                  <c:v>102.86010434403524</c:v>
                </c:pt>
                <c:pt idx="19">
                  <c:v>103.11438304385435</c:v>
                </c:pt>
                <c:pt idx="20">
                  <c:v>103.81403013446733</c:v>
                </c:pt>
                <c:pt idx="21">
                  <c:v>103.96505049412124</c:v>
                </c:pt>
                <c:pt idx="22">
                  <c:v>104.18373262665376</c:v>
                </c:pt>
                <c:pt idx="23">
                  <c:v>104.580046863775</c:v>
                </c:pt>
                <c:pt idx="24">
                  <c:v>102.729157596824</c:v>
                </c:pt>
                <c:pt idx="25">
                  <c:v>102.12303873080776</c:v>
                </c:pt>
                <c:pt idx="26">
                  <c:v>104.19546670747654</c:v>
                </c:pt>
                <c:pt idx="27">
                  <c:v>104.2501052137259</c:v>
                </c:pt>
                <c:pt idx="28">
                  <c:v>105.10189229093866</c:v>
                </c:pt>
                <c:pt idx="29">
                  <c:v>106.13118865653411</c:v>
                </c:pt>
                <c:pt idx="30">
                  <c:v>106.95378326999356</c:v>
                </c:pt>
                <c:pt idx="31">
                  <c:v>107.50049808987075</c:v>
                </c:pt>
                <c:pt idx="32">
                  <c:v>107.854311220559</c:v>
                </c:pt>
                <c:pt idx="33">
                  <c:v>108.25105328550922</c:v>
                </c:pt>
                <c:pt idx="34">
                  <c:v>108.71857794621482</c:v>
                </c:pt>
                <c:pt idx="35">
                  <c:v>108.99359369793176</c:v>
                </c:pt>
                <c:pt idx="36">
                  <c:v>109.181765910976</c:v>
                </c:pt>
                <c:pt idx="37">
                  <c:v>109.37626100706981</c:v>
                </c:pt>
                <c:pt idx="38">
                  <c:v>109.58455522740272</c:v>
                </c:pt>
                <c:pt idx="39">
                  <c:v>109.61518921379142</c:v>
                </c:pt>
                <c:pt idx="40">
                  <c:v>109.92323641270264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6C-4EF0-8EC4-63CFEDEDEC07}"/>
            </c:ext>
          </c:extLst>
        </c:ser>
        <c:ser>
          <c:idx val="2"/>
          <c:order val="2"/>
          <c:tx>
            <c:strRef>
              <c:f>'Données graph 1 et 3'!$J$8:$J$9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3'!$J$10:$J$50</c:f>
              <c:numCache>
                <c:formatCode>#\ ##0.0</c:formatCode>
                <c:ptCount val="41"/>
                <c:pt idx="0">
                  <c:v>100</c:v>
                </c:pt>
                <c:pt idx="1">
                  <c:v>100.1833224192701</c:v>
                </c:pt>
                <c:pt idx="2">
                  <c:v>100.44276140736856</c:v>
                </c:pt>
                <c:pt idx="3">
                  <c:v>100.69919400077598</c:v>
                </c:pt>
                <c:pt idx="4">
                  <c:v>100.87046358699713</c:v>
                </c:pt>
                <c:pt idx="5">
                  <c:v>101.42065698757783</c:v>
                </c:pt>
                <c:pt idx="6">
                  <c:v>101.17279518900952</c:v>
                </c:pt>
                <c:pt idx="7">
                  <c:v>101.60864190965889</c:v>
                </c:pt>
                <c:pt idx="8">
                  <c:v>102.12309341618113</c:v>
                </c:pt>
                <c:pt idx="9">
                  <c:v>102.46379631811476</c:v>
                </c:pt>
                <c:pt idx="10">
                  <c:v>102.78403254593158</c:v>
                </c:pt>
                <c:pt idx="11">
                  <c:v>102.82033625089915</c:v>
                </c:pt>
                <c:pt idx="12">
                  <c:v>103.36155019224924</c:v>
                </c:pt>
                <c:pt idx="13">
                  <c:v>103.72502629740154</c:v>
                </c:pt>
                <c:pt idx="14">
                  <c:v>104.14032193280987</c:v>
                </c:pt>
                <c:pt idx="15">
                  <c:v>104.30427191270657</c:v>
                </c:pt>
                <c:pt idx="16">
                  <c:v>104.81553026463217</c:v>
                </c:pt>
                <c:pt idx="17">
                  <c:v>104.86943802554532</c:v>
                </c:pt>
                <c:pt idx="18">
                  <c:v>105.17803623799675</c:v>
                </c:pt>
                <c:pt idx="19">
                  <c:v>105.59141720056803</c:v>
                </c:pt>
                <c:pt idx="20">
                  <c:v>106.17183737665169</c:v>
                </c:pt>
                <c:pt idx="21">
                  <c:v>106.52444602134396</c:v>
                </c:pt>
                <c:pt idx="22">
                  <c:v>107.16959639292006</c:v>
                </c:pt>
                <c:pt idx="23">
                  <c:v>107.53035820075327</c:v>
                </c:pt>
                <c:pt idx="24">
                  <c:v>105.81513841778221</c:v>
                </c:pt>
                <c:pt idx="25">
                  <c:v>105.38318525546472</c:v>
                </c:pt>
                <c:pt idx="26">
                  <c:v>107.83889834556501</c:v>
                </c:pt>
                <c:pt idx="27">
                  <c:v>108.26748641078868</c:v>
                </c:pt>
                <c:pt idx="28">
                  <c:v>109.3368195205211</c:v>
                </c:pt>
                <c:pt idx="29">
                  <c:v>110.50839562971315</c:v>
                </c:pt>
                <c:pt idx="30">
                  <c:v>111.13963819971843</c:v>
                </c:pt>
                <c:pt idx="31">
                  <c:v>112.04151659547973</c:v>
                </c:pt>
                <c:pt idx="32">
                  <c:v>112.32150843542297</c:v>
                </c:pt>
                <c:pt idx="33">
                  <c:v>112.87889705667453</c:v>
                </c:pt>
                <c:pt idx="34">
                  <c:v>113.32158261006238</c:v>
                </c:pt>
                <c:pt idx="35">
                  <c:v>113.49617735877476</c:v>
                </c:pt>
                <c:pt idx="36">
                  <c:v>113.84915734129453</c:v>
                </c:pt>
                <c:pt idx="37">
                  <c:v>114.16097291887579</c:v>
                </c:pt>
                <c:pt idx="38">
                  <c:v>114.5334585205818</c:v>
                </c:pt>
                <c:pt idx="39">
                  <c:v>114.78051707979158</c:v>
                </c:pt>
                <c:pt idx="40">
                  <c:v>115.21823300724382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6C-4EF0-8EC4-63CFEDEDE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6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dep13_trim!$BH$107:$BH$123</c:f>
              <c:numCache>
                <c:formatCode>#\ ##0.0</c:formatCode>
                <c:ptCount val="17"/>
                <c:pt idx="0">
                  <c:v>-0.23307661126874546</c:v>
                </c:pt>
                <c:pt idx="1">
                  <c:v>6.2569832402234571</c:v>
                </c:pt>
                <c:pt idx="2">
                  <c:v>-1.0387789567600336</c:v>
                </c:pt>
                <c:pt idx="3">
                  <c:v>-0.71159480954373633</c:v>
                </c:pt>
                <c:pt idx="4">
                  <c:v>0.24970813335061237</c:v>
                </c:pt>
                <c:pt idx="5">
                  <c:v>-0.33642803998317206</c:v>
                </c:pt>
                <c:pt idx="6">
                  <c:v>-1.7267681521633382</c:v>
                </c:pt>
                <c:pt idx="7">
                  <c:v>-2.8998910063744665</c:v>
                </c:pt>
                <c:pt idx="8">
                  <c:v>-2.6939691826252554</c:v>
                </c:pt>
                <c:pt idx="9">
                  <c:v>-1.2759114901947144</c:v>
                </c:pt>
                <c:pt idx="10">
                  <c:v>6.0194037249483578E-2</c:v>
                </c:pt>
                <c:pt idx="11">
                  <c:v>-0.76081956190948707</c:v>
                </c:pt>
                <c:pt idx="12">
                  <c:v>-0.2068178576522528</c:v>
                </c:pt>
                <c:pt idx="13">
                  <c:v>-0.48238404916743916</c:v>
                </c:pt>
                <c:pt idx="14">
                  <c:v>0.2908333632544613</c:v>
                </c:pt>
                <c:pt idx="15">
                  <c:v>1.188600887870539</c:v>
                </c:pt>
                <c:pt idx="16">
                  <c:v>-0.11675629776394247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8-4DE6-90D3-98D1598E168E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dep13_trim!$BI$107:$BI$123</c:f>
              <c:numCache>
                <c:formatCode>#\ ##0.0</c:formatCode>
                <c:ptCount val="17"/>
                <c:pt idx="0">
                  <c:v>-0.61391989494418153</c:v>
                </c:pt>
                <c:pt idx="1">
                  <c:v>3.9209856968255519</c:v>
                </c:pt>
                <c:pt idx="2">
                  <c:v>-0.84551811824539191</c:v>
                </c:pt>
                <c:pt idx="3">
                  <c:v>-1.1765083028787537</c:v>
                </c:pt>
                <c:pt idx="4">
                  <c:v>0.4963181626496338</c:v>
                </c:pt>
                <c:pt idx="5">
                  <c:v>-9.3608779857978774E-2</c:v>
                </c:pt>
                <c:pt idx="6">
                  <c:v>-1.31175083196019</c:v>
                </c:pt>
                <c:pt idx="7">
                  <c:v>-2.4848584056310408</c:v>
                </c:pt>
                <c:pt idx="8">
                  <c:v>-1.9807963472772472</c:v>
                </c:pt>
                <c:pt idx="9">
                  <c:v>-1.2707220167146205</c:v>
                </c:pt>
                <c:pt idx="10">
                  <c:v>-0.59670424978316428</c:v>
                </c:pt>
                <c:pt idx="11">
                  <c:v>-0.83411859142149547</c:v>
                </c:pt>
                <c:pt idx="12">
                  <c:v>-0.68628141057225367</c:v>
                </c:pt>
                <c:pt idx="13">
                  <c:v>-0.96034586626031482</c:v>
                </c:pt>
                <c:pt idx="14">
                  <c:v>-0.18248175182481452</c:v>
                </c:pt>
                <c:pt idx="15">
                  <c:v>0.7348460407929025</c:v>
                </c:pt>
                <c:pt idx="16">
                  <c:v>-0.30958650629848705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8-4DE6-90D3-98D1598E1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53568"/>
        <c:axId val="172255104"/>
      </c:barChart>
      <c:catAx>
        <c:axId val="17225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255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25510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253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dep13_trim!$BJ$107:$BJ$123</c:f>
              <c:numCache>
                <c:formatCode>#\ ##0.0</c:formatCode>
                <c:ptCount val="17"/>
                <c:pt idx="0">
                  <c:v>-1.0230527895239372</c:v>
                </c:pt>
                <c:pt idx="1">
                  <c:v>10.322491730981254</c:v>
                </c:pt>
                <c:pt idx="2">
                  <c:v>-2.5234228607120546</c:v>
                </c:pt>
                <c:pt idx="3">
                  <c:v>-1.8326284762270939</c:v>
                </c:pt>
                <c:pt idx="4">
                  <c:v>-0.35248041775456374</c:v>
                </c:pt>
                <c:pt idx="5">
                  <c:v>-1.7162321498755295</c:v>
                </c:pt>
                <c:pt idx="6">
                  <c:v>-4.3321780858437853</c:v>
                </c:pt>
                <c:pt idx="7">
                  <c:v>-4.2078863034694098</c:v>
                </c:pt>
                <c:pt idx="8">
                  <c:v>-3.2727272727272716</c:v>
                </c:pt>
                <c:pt idx="9">
                  <c:v>-1.7443609022556483</c:v>
                </c:pt>
                <c:pt idx="10">
                  <c:v>-9.182736455464191E-2</c:v>
                </c:pt>
                <c:pt idx="11">
                  <c:v>4.5955882352943789E-2</c:v>
                </c:pt>
                <c:pt idx="12">
                  <c:v>-0.42872454448016351</c:v>
                </c:pt>
                <c:pt idx="13">
                  <c:v>0.44594802398891797</c:v>
                </c:pt>
                <c:pt idx="14">
                  <c:v>1.3165952235150158</c:v>
                </c:pt>
                <c:pt idx="15">
                  <c:v>1.9341190692051979</c:v>
                </c:pt>
                <c:pt idx="16">
                  <c:v>-0.65223836347465536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0-4020-B2CC-7C43C8A69B10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dep13_trim!$BK$107:$BK$123</c:f>
              <c:numCache>
                <c:formatCode>#\ ##0.0</c:formatCode>
                <c:ptCount val="17"/>
                <c:pt idx="0">
                  <c:v>-0.5522917399897076</c:v>
                </c:pt>
                <c:pt idx="1">
                  <c:v>4.9682846486810206</c:v>
                </c:pt>
                <c:pt idx="2">
                  <c:v>-1.1048290886456757</c:v>
                </c:pt>
                <c:pt idx="3">
                  <c:v>-1.0332529109409516</c:v>
                </c:pt>
                <c:pt idx="4">
                  <c:v>0.47697281254968082</c:v>
                </c:pt>
                <c:pt idx="5">
                  <c:v>-0.25054064032912216</c:v>
                </c:pt>
                <c:pt idx="6">
                  <c:v>-1.5334584776458882</c:v>
                </c:pt>
                <c:pt idx="7">
                  <c:v>-2.8300620250785391</c:v>
                </c:pt>
                <c:pt idx="8">
                  <c:v>-2.3515432866340613</c:v>
                </c:pt>
                <c:pt idx="9">
                  <c:v>-1.3668006112400266</c:v>
                </c:pt>
                <c:pt idx="10">
                  <c:v>-0.27829579687275174</c:v>
                </c:pt>
                <c:pt idx="11">
                  <c:v>-0.97531503538753617</c:v>
                </c:pt>
                <c:pt idx="12">
                  <c:v>-0.45614340916353413</c:v>
                </c:pt>
                <c:pt idx="13">
                  <c:v>-0.65670422041912424</c:v>
                </c:pt>
                <c:pt idx="14">
                  <c:v>8.8139377735885205E-3</c:v>
                </c:pt>
                <c:pt idx="15">
                  <c:v>1.0282021151586385</c:v>
                </c:pt>
                <c:pt idx="16">
                  <c:v>1.1631288165170339E-2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0-4020-B2CC-7C43C8A69B10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dep13_trim!$BL$107:$BL$123</c:f>
              <c:numCache>
                <c:formatCode>#\ ##0.0</c:formatCode>
                <c:ptCount val="17"/>
                <c:pt idx="0">
                  <c:v>0.14560648265382614</c:v>
                </c:pt>
                <c:pt idx="1">
                  <c:v>2.9142170807257006</c:v>
                </c:pt>
                <c:pt idx="2">
                  <c:v>0.22113022113021685</c:v>
                </c:pt>
                <c:pt idx="3">
                  <c:v>-0.31257661191468333</c:v>
                </c:pt>
                <c:pt idx="4">
                  <c:v>0.47340916077467377</c:v>
                </c:pt>
                <c:pt idx="5">
                  <c:v>0.56908579121281999</c:v>
                </c:pt>
                <c:pt idx="6">
                  <c:v>-0.20079099482811502</c:v>
                </c:pt>
                <c:pt idx="7">
                  <c:v>-1.713205706621157</c:v>
                </c:pt>
                <c:pt idx="8">
                  <c:v>-1.8981452763476181</c:v>
                </c:pt>
                <c:pt idx="9">
                  <c:v>-0.86626620297185486</c:v>
                </c:pt>
                <c:pt idx="10">
                  <c:v>-0.33167495854063977</c:v>
                </c:pt>
                <c:pt idx="11">
                  <c:v>-0.75515167029309715</c:v>
                </c:pt>
                <c:pt idx="12">
                  <c:v>-0.43848336342533489</c:v>
                </c:pt>
                <c:pt idx="13">
                  <c:v>-1.36010362694301</c:v>
                </c:pt>
                <c:pt idx="14">
                  <c:v>-0.38739330269205174</c:v>
                </c:pt>
                <c:pt idx="15">
                  <c:v>0.38889987476105059</c:v>
                </c:pt>
                <c:pt idx="16">
                  <c:v>-0.52527905449769596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0-4020-B2CC-7C43C8A69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15904"/>
        <c:axId val="171517440"/>
      </c:barChart>
      <c:catAx>
        <c:axId val="1715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17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174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15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52226974166298E-2"/>
          <c:y val="0.27208616886960985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dep13_trim!$BS$107:$BS$123</c:f>
              <c:numCache>
                <c:formatCode>#\ ##0.0</c:formatCode>
                <c:ptCount val="17"/>
                <c:pt idx="0">
                  <c:v>0.59100534117126902</c:v>
                </c:pt>
                <c:pt idx="1">
                  <c:v>5.2343848183989072</c:v>
                </c:pt>
                <c:pt idx="2">
                  <c:v>-3.5916880635337711</c:v>
                </c:pt>
                <c:pt idx="3">
                  <c:v>-3.1030318045275784</c:v>
                </c:pt>
                <c:pt idx="4">
                  <c:v>-1.2560324714755988</c:v>
                </c:pt>
                <c:pt idx="5">
                  <c:v>0.77032625582598158</c:v>
                </c:pt>
                <c:pt idx="6">
                  <c:v>-0.19913920472794944</c:v>
                </c:pt>
                <c:pt idx="7">
                  <c:v>-1.6156024716786788</c:v>
                </c:pt>
                <c:pt idx="8">
                  <c:v>0.14393195943736004</c:v>
                </c:pt>
                <c:pt idx="9">
                  <c:v>1.0518063631018482</c:v>
                </c:pt>
                <c:pt idx="10">
                  <c:v>1.3738039824153114</c:v>
                </c:pt>
                <c:pt idx="11">
                  <c:v>1.0554510379133353</c:v>
                </c:pt>
                <c:pt idx="12">
                  <c:v>0.76675501703900029</c:v>
                </c:pt>
                <c:pt idx="13">
                  <c:v>-0.45091592296853111</c:v>
                </c:pt>
                <c:pt idx="14">
                  <c:v>0.37746532037368219</c:v>
                </c:pt>
                <c:pt idx="15">
                  <c:v>0.94638212528594945</c:v>
                </c:pt>
                <c:pt idx="16">
                  <c:v>-0.78539719988824919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7-46D8-8B1C-E67AB164C8CA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dep13_trim!$BT$107:$BT$123</c:f>
              <c:numCache>
                <c:formatCode>#\ ##0.0</c:formatCode>
                <c:ptCount val="17"/>
                <c:pt idx="0">
                  <c:v>-1.5585969109523923</c:v>
                </c:pt>
                <c:pt idx="1">
                  <c:v>4.8927805575410988</c:v>
                </c:pt>
                <c:pt idx="2">
                  <c:v>2.0818426522198452</c:v>
                </c:pt>
                <c:pt idx="3">
                  <c:v>1.3818424566088172</c:v>
                </c:pt>
                <c:pt idx="4">
                  <c:v>2.0510963323895348</c:v>
                </c:pt>
                <c:pt idx="5">
                  <c:v>-1.1968900216149825</c:v>
                </c:pt>
                <c:pt idx="6">
                  <c:v>-2.8603147652321526</c:v>
                </c:pt>
                <c:pt idx="7">
                  <c:v>-3.8151260504201812</c:v>
                </c:pt>
                <c:pt idx="8">
                  <c:v>-4.9834003145203472</c:v>
                </c:pt>
                <c:pt idx="9">
                  <c:v>-3.8912795615874129</c:v>
                </c:pt>
                <c:pt idx="10">
                  <c:v>-2.2195859324174338</c:v>
                </c:pt>
                <c:pt idx="11">
                  <c:v>-3.0722867989511182</c:v>
                </c:pt>
                <c:pt idx="12">
                  <c:v>-2.0027456997496529</c:v>
                </c:pt>
                <c:pt idx="13">
                  <c:v>-1.0795220436753183</c:v>
                </c:pt>
                <c:pt idx="14">
                  <c:v>-0.37487504165277796</c:v>
                </c:pt>
                <c:pt idx="15">
                  <c:v>0.98252362237645219</c:v>
                </c:pt>
                <c:pt idx="16">
                  <c:v>0.55065623318013568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7-46D8-8B1C-E67AB164C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68"/>
        <c:axId val="171647360"/>
      </c:barChart>
      <c:catAx>
        <c:axId val="17164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647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64736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645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020945048845882E-2"/>
          <c:y val="0.18217137947295259"/>
          <c:w val="0.88312922262587745"/>
          <c:h val="0.50026433417110538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RSA!$AU$40:$AU$89</c:f>
              <c:numCache>
                <c:formatCode>0.0</c:formatCode>
                <c:ptCount val="50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95.137393947068503</c:v>
                </c:pt>
                <c:pt idx="28">
                  <c:v>94.985437507914398</c:v>
                </c:pt>
                <c:pt idx="29">
                  <c:v>94.339622641509436</c:v>
                </c:pt>
                <c:pt idx="30">
                  <c:v>94.212992275547677</c:v>
                </c:pt>
                <c:pt idx="31">
                  <c:v>94.137014055970624</c:v>
                </c:pt>
                <c:pt idx="32">
                  <c:v>94.32695960491327</c:v>
                </c:pt>
                <c:pt idx="33">
                  <c:v>94.719513739394714</c:v>
                </c:pt>
                <c:pt idx="34">
                  <c:v>93.972394580220339</c:v>
                </c:pt>
                <c:pt idx="35">
                  <c:v>91.781689249081936</c:v>
                </c:pt>
                <c:pt idx="36">
                  <c:v>91.237178675446373</c:v>
                </c:pt>
                <c:pt idx="37">
                  <c:v>91.351146004811952</c:v>
                </c:pt>
                <c:pt idx="38">
                  <c:v>90.768646321387862</c:v>
                </c:pt>
                <c:pt idx="39">
                  <c:v>90.996580980119035</c:v>
                </c:pt>
                <c:pt idx="40">
                  <c:v>90.452070406483472</c:v>
                </c:pt>
                <c:pt idx="41">
                  <c:v>89.641636064328225</c:v>
                </c:pt>
                <c:pt idx="42">
                  <c:v>88.577940990249459</c:v>
                </c:pt>
                <c:pt idx="43">
                  <c:v>88.172723819171836</c:v>
                </c:pt>
                <c:pt idx="44">
                  <c:v>88.527288843864767</c:v>
                </c:pt>
                <c:pt idx="45">
                  <c:v>89.426364442193247</c:v>
                </c:pt>
                <c:pt idx="46">
                  <c:v>89.831581613270856</c:v>
                </c:pt>
                <c:pt idx="47">
                  <c:v>89.388375332404706</c:v>
                </c:pt>
                <c:pt idx="48">
                  <c:v>88.565277953653293</c:v>
                </c:pt>
                <c:pt idx="49">
                  <c:v>88.362669368114481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94-49A7-B632-EA12E94D2ABE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ASS!$AU$40:$AU$88</c:f>
              <c:numCache>
                <c:formatCode>0.0</c:formatCode>
                <c:ptCount val="49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87.25</c:v>
                </c:pt>
                <c:pt idx="27">
                  <c:v>86.666666666666671</c:v>
                </c:pt>
                <c:pt idx="28">
                  <c:v>84.666666666666671</c:v>
                </c:pt>
                <c:pt idx="29">
                  <c:v>85.166666666666671</c:v>
                </c:pt>
                <c:pt idx="30">
                  <c:v>84.75</c:v>
                </c:pt>
                <c:pt idx="31">
                  <c:v>82.083333333333329</c:v>
                </c:pt>
                <c:pt idx="32">
                  <c:v>81</c:v>
                </c:pt>
                <c:pt idx="33">
                  <c:v>80.166666666666657</c:v>
                </c:pt>
                <c:pt idx="34">
                  <c:v>79.333333333333329</c:v>
                </c:pt>
                <c:pt idx="35">
                  <c:v>78.833333333333329</c:v>
                </c:pt>
                <c:pt idx="36">
                  <c:v>78</c:v>
                </c:pt>
                <c:pt idx="37">
                  <c:v>77</c:v>
                </c:pt>
                <c:pt idx="38">
                  <c:v>75.75</c:v>
                </c:pt>
                <c:pt idx="39">
                  <c:v>75.166666666666671</c:v>
                </c:pt>
                <c:pt idx="40">
                  <c:v>74.166666666666671</c:v>
                </c:pt>
                <c:pt idx="41">
                  <c:v>75.583333333333343</c:v>
                </c:pt>
                <c:pt idx="42">
                  <c:v>75.25</c:v>
                </c:pt>
                <c:pt idx="43">
                  <c:v>74</c:v>
                </c:pt>
                <c:pt idx="44">
                  <c:v>73.5</c:v>
                </c:pt>
                <c:pt idx="45">
                  <c:v>73.75</c:v>
                </c:pt>
                <c:pt idx="46">
                  <c:v>73.833333333333329</c:v>
                </c:pt>
                <c:pt idx="47">
                  <c:v>73.333333333333329</c:v>
                </c:pt>
                <c:pt idx="48">
                  <c:v>73.25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94-49A7-B632-EA12E94D2ABE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AAH!$AU$40:$AU$89</c:f>
              <c:numCache>
                <c:formatCode>0.0</c:formatCode>
                <c:ptCount val="50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102.51500428693912</c:v>
                </c:pt>
                <c:pt idx="20">
                  <c:v>102.54358388110889</c:v>
                </c:pt>
                <c:pt idx="21">
                  <c:v>102.57216347527864</c:v>
                </c:pt>
                <c:pt idx="22">
                  <c:v>102.54358388110889</c:v>
                </c:pt>
                <c:pt idx="23">
                  <c:v>101.71477565018576</c:v>
                </c:pt>
                <c:pt idx="24">
                  <c:v>101.71477565018576</c:v>
                </c:pt>
                <c:pt idx="25">
                  <c:v>101.85767362103458</c:v>
                </c:pt>
                <c:pt idx="26">
                  <c:v>102.77222063446698</c:v>
                </c:pt>
                <c:pt idx="27">
                  <c:v>102.91511860531581</c:v>
                </c:pt>
                <c:pt idx="28">
                  <c:v>103.1437553586739</c:v>
                </c:pt>
                <c:pt idx="29">
                  <c:v>103.25807373535297</c:v>
                </c:pt>
                <c:pt idx="30">
                  <c:v>103.42955130037153</c:v>
                </c:pt>
                <c:pt idx="31">
                  <c:v>103.42955130037153</c:v>
                </c:pt>
                <c:pt idx="32">
                  <c:v>103.42955130037153</c:v>
                </c:pt>
                <c:pt idx="33">
                  <c:v>103.68676764789939</c:v>
                </c:pt>
                <c:pt idx="34">
                  <c:v>103.68676764789939</c:v>
                </c:pt>
                <c:pt idx="35">
                  <c:v>101.17176336096027</c:v>
                </c:pt>
                <c:pt idx="36">
                  <c:v>101.48613889682767</c:v>
                </c:pt>
                <c:pt idx="37">
                  <c:v>101.88625321520435</c:v>
                </c:pt>
                <c:pt idx="38">
                  <c:v>102.80080022863676</c:v>
                </c:pt>
                <c:pt idx="39">
                  <c:v>103.22949414118318</c:v>
                </c:pt>
                <c:pt idx="40">
                  <c:v>103.54386967705058</c:v>
                </c:pt>
                <c:pt idx="41">
                  <c:v>103.4581308945413</c:v>
                </c:pt>
                <c:pt idx="42">
                  <c:v>103.74392683623893</c:v>
                </c:pt>
                <c:pt idx="43">
                  <c:v>103.7725064304087</c:v>
                </c:pt>
                <c:pt idx="44">
                  <c:v>105.08716776221777</c:v>
                </c:pt>
                <c:pt idx="45">
                  <c:v>105.3729637039154</c:v>
                </c:pt>
                <c:pt idx="46">
                  <c:v>105.48728208059445</c:v>
                </c:pt>
                <c:pt idx="47">
                  <c:v>104.40125750214347</c:v>
                </c:pt>
                <c:pt idx="48">
                  <c:v>104.28693912546443</c:v>
                </c:pt>
                <c:pt idx="49">
                  <c:v>104.62989425550158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94-49A7-B632-EA12E94D2ABE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PA!$AU$40:$AU$89</c:f>
              <c:numCache>
                <c:formatCode>0.0</c:formatCode>
                <c:ptCount val="50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105.17391014086388</c:v>
                </c:pt>
                <c:pt idx="28">
                  <c:v>105.75472327925763</c:v>
                </c:pt>
                <c:pt idx="29">
                  <c:v>105.44095066426331</c:v>
                </c:pt>
                <c:pt idx="30">
                  <c:v>105.99505975031711</c:v>
                </c:pt>
                <c:pt idx="31">
                  <c:v>106.86294145136523</c:v>
                </c:pt>
                <c:pt idx="32">
                  <c:v>107.67073903464851</c:v>
                </c:pt>
                <c:pt idx="33">
                  <c:v>108.23152413378729</c:v>
                </c:pt>
                <c:pt idx="34">
                  <c:v>108.3183123038921</c:v>
                </c:pt>
                <c:pt idx="35">
                  <c:v>108.11135589825756</c:v>
                </c:pt>
                <c:pt idx="36">
                  <c:v>107.45710661592898</c:v>
                </c:pt>
                <c:pt idx="37">
                  <c:v>107.63735896922357</c:v>
                </c:pt>
                <c:pt idx="38">
                  <c:v>107.25015021029441</c:v>
                </c:pt>
                <c:pt idx="39">
                  <c:v>107.911075505708</c:v>
                </c:pt>
                <c:pt idx="40">
                  <c:v>108.11803191134256</c:v>
                </c:pt>
                <c:pt idx="41">
                  <c:v>107.65071099539357</c:v>
                </c:pt>
                <c:pt idx="42">
                  <c:v>107.83096334868816</c:v>
                </c:pt>
                <c:pt idx="43">
                  <c:v>108.33834034314707</c:v>
                </c:pt>
                <c:pt idx="44">
                  <c:v>108.24487615995729</c:v>
                </c:pt>
                <c:pt idx="45">
                  <c:v>108.51859269644169</c:v>
                </c:pt>
                <c:pt idx="46">
                  <c:v>108.25822818612724</c:v>
                </c:pt>
                <c:pt idx="47">
                  <c:v>107.07657387008479</c:v>
                </c:pt>
                <c:pt idx="48">
                  <c:v>105.84151144936244</c:v>
                </c:pt>
                <c:pt idx="49">
                  <c:v>105.06041791841912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94-49A7-B632-EA12E94D2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dateAx>
        <c:axId val="2295946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80" baseline="0"/>
            </a:pPr>
            <a:endParaRPr lang="fr-FR"/>
          </a:p>
        </c:txPr>
        <c:crossAx val="229596160"/>
        <c:crossesAt val="100"/>
        <c:auto val="1"/>
        <c:lblOffset val="100"/>
        <c:baseTimeUnit val="months"/>
      </c:dateAx>
      <c:valAx>
        <c:axId val="229596160"/>
        <c:scaling>
          <c:orientation val="minMax"/>
          <c:max val="112"/>
          <c:min val="7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946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029759205527211"/>
          <c:y val="0.75244132978427825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Graph2'!$P$10:$P$50</c:f>
              <c:numCache>
                <c:formatCode>#,##0</c:formatCode>
                <c:ptCount val="41"/>
                <c:pt idx="0">
                  <c:v>2229.1498493179679</c:v>
                </c:pt>
                <c:pt idx="1">
                  <c:v>1267.77631176461</c:v>
                </c:pt>
                <c:pt idx="2">
                  <c:v>2005.8060861518607</c:v>
                </c:pt>
                <c:pt idx="3">
                  <c:v>1636.8143274452304</c:v>
                </c:pt>
                <c:pt idx="4">
                  <c:v>1832.6760017686756</c:v>
                </c:pt>
                <c:pt idx="5">
                  <c:v>2877.9705703833606</c:v>
                </c:pt>
                <c:pt idx="6">
                  <c:v>-1932.5197583158733</c:v>
                </c:pt>
                <c:pt idx="7">
                  <c:v>3316.1355271968059</c:v>
                </c:pt>
                <c:pt idx="8">
                  <c:v>3560.9610898984829</c:v>
                </c:pt>
                <c:pt idx="9">
                  <c:v>2112.7729602903128</c:v>
                </c:pt>
                <c:pt idx="10">
                  <c:v>2323.5422899042023</c:v>
                </c:pt>
                <c:pt idx="11">
                  <c:v>101.2963100541383</c:v>
                </c:pt>
                <c:pt idx="12">
                  <c:v>3004.7943602487212</c:v>
                </c:pt>
                <c:pt idx="13">
                  <c:v>1677.9955575142521</c:v>
                </c:pt>
                <c:pt idx="14">
                  <c:v>2595.7481144055491</c:v>
                </c:pt>
                <c:pt idx="15">
                  <c:v>64.827811748837121</c:v>
                </c:pt>
                <c:pt idx="16">
                  <c:v>3386.44273186184</c:v>
                </c:pt>
                <c:pt idx="17">
                  <c:v>583.25986358814407</c:v>
                </c:pt>
                <c:pt idx="18">
                  <c:v>1384.9596566229593</c:v>
                </c:pt>
                <c:pt idx="19">
                  <c:v>3759.6203653085977</c:v>
                </c:pt>
                <c:pt idx="20">
                  <c:v>4037.343353488599</c:v>
                </c:pt>
                <c:pt idx="21">
                  <c:v>3118.1617628785316</c:v>
                </c:pt>
                <c:pt idx="22">
                  <c:v>4690.4456687892089</c:v>
                </c:pt>
                <c:pt idx="23">
                  <c:v>3182.9478106978349</c:v>
                </c:pt>
                <c:pt idx="24">
                  <c:v>-4041.1765527358511</c:v>
                </c:pt>
                <c:pt idx="25">
                  <c:v>-7953.4619667674415</c:v>
                </c:pt>
                <c:pt idx="26">
                  <c:v>15966.149242956657</c:v>
                </c:pt>
                <c:pt idx="27">
                  <c:v>2211.7410568603082</c:v>
                </c:pt>
                <c:pt idx="28">
                  <c:v>7312.2230754526099</c:v>
                </c:pt>
                <c:pt idx="29">
                  <c:v>6854.2735941308783</c:v>
                </c:pt>
                <c:pt idx="30">
                  <c:v>5378.171527277329</c:v>
                </c:pt>
                <c:pt idx="31">
                  <c:v>6267.9675977427978</c:v>
                </c:pt>
                <c:pt idx="32">
                  <c:v>2196.1093509281054</c:v>
                </c:pt>
                <c:pt idx="33">
                  <c:v>4857.0091188855004</c:v>
                </c:pt>
                <c:pt idx="34">
                  <c:v>2984.3684192717774</c:v>
                </c:pt>
                <c:pt idx="35">
                  <c:v>1900.4637974349316</c:v>
                </c:pt>
                <c:pt idx="36">
                  <c:v>3534.4481278086314</c:v>
                </c:pt>
                <c:pt idx="37">
                  <c:v>2395.376913320506</c:v>
                </c:pt>
                <c:pt idx="38">
                  <c:v>2776.4793166149175</c:v>
                </c:pt>
                <c:pt idx="39">
                  <c:v>1490.4598019345431</c:v>
                </c:pt>
                <c:pt idx="40">
                  <c:v>3013.6612295375671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1-4511-9072-1FCDEA5E27CE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Graph2'!$Q$10:$Q$50</c:f>
              <c:numCache>
                <c:formatCode>#,##0</c:formatCode>
                <c:ptCount val="41"/>
                <c:pt idx="0">
                  <c:v>-14.334317304001161</c:v>
                </c:pt>
                <c:pt idx="1">
                  <c:v>142.57024237100268</c:v>
                </c:pt>
                <c:pt idx="2">
                  <c:v>-9.8751774830016075</c:v>
                </c:pt>
                <c:pt idx="3">
                  <c:v>335.9876130929988</c:v>
                </c:pt>
                <c:pt idx="4">
                  <c:v>-515.05499438200059</c:v>
                </c:pt>
                <c:pt idx="5">
                  <c:v>1354.8088665600008</c:v>
                </c:pt>
                <c:pt idx="6">
                  <c:v>25.655148386998917</c:v>
                </c:pt>
                <c:pt idx="7">
                  <c:v>36.945471006001753</c:v>
                </c:pt>
                <c:pt idx="8">
                  <c:v>396.84675696699924</c:v>
                </c:pt>
                <c:pt idx="9">
                  <c:v>508.34215284899983</c:v>
                </c:pt>
                <c:pt idx="10">
                  <c:v>140.11743163500068</c:v>
                </c:pt>
                <c:pt idx="11">
                  <c:v>177.99743594400206</c:v>
                </c:pt>
                <c:pt idx="12">
                  <c:v>1158.9037857409967</c:v>
                </c:pt>
                <c:pt idx="13">
                  <c:v>1118.319669250006</c:v>
                </c:pt>
                <c:pt idx="14">
                  <c:v>599.22809569299352</c:v>
                </c:pt>
                <c:pt idx="15">
                  <c:v>1196.4815802970006</c:v>
                </c:pt>
                <c:pt idx="16">
                  <c:v>546.79935485199894</c:v>
                </c:pt>
                <c:pt idx="17">
                  <c:v>-168.53358434899565</c:v>
                </c:pt>
                <c:pt idx="18">
                  <c:v>989.16581737099477</c:v>
                </c:pt>
                <c:pt idx="19">
                  <c:v>-579.37422613499803</c:v>
                </c:pt>
                <c:pt idx="20">
                  <c:v>427.97844702900329</c:v>
                </c:pt>
                <c:pt idx="21">
                  <c:v>-405.45270645100391</c:v>
                </c:pt>
                <c:pt idx="22">
                  <c:v>272.86218561500209</c:v>
                </c:pt>
                <c:pt idx="23">
                  <c:v>-407.51437180300127</c:v>
                </c:pt>
                <c:pt idx="24">
                  <c:v>-9154.4506931300002</c:v>
                </c:pt>
                <c:pt idx="25">
                  <c:v>4630.3351149179998</c:v>
                </c:pt>
                <c:pt idx="26">
                  <c:v>2926.2835994550005</c:v>
                </c:pt>
                <c:pt idx="27">
                  <c:v>1085.4972369530005</c:v>
                </c:pt>
                <c:pt idx="28">
                  <c:v>914.43175781299942</c:v>
                </c:pt>
                <c:pt idx="29">
                  <c:v>2158.9629488160026</c:v>
                </c:pt>
                <c:pt idx="30">
                  <c:v>-521.85996988400075</c:v>
                </c:pt>
                <c:pt idx="31">
                  <c:v>670.41502220999973</c:v>
                </c:pt>
                <c:pt idx="32">
                  <c:v>-42.060063217999414</c:v>
                </c:pt>
                <c:pt idx="33">
                  <c:v>-568.87499744800152</c:v>
                </c:pt>
                <c:pt idx="34">
                  <c:v>421.32547933599926</c:v>
                </c:pt>
                <c:pt idx="35">
                  <c:v>-557.26145918800103</c:v>
                </c:pt>
                <c:pt idx="36">
                  <c:v>-818.88227390099564</c:v>
                </c:pt>
                <c:pt idx="37">
                  <c:v>3.5005786879992229</c:v>
                </c:pt>
                <c:pt idx="38">
                  <c:v>89.148285960000067</c:v>
                </c:pt>
                <c:pt idx="39">
                  <c:v>410.22528087499813</c:v>
                </c:pt>
                <c:pt idx="40">
                  <c:v>353.80005768800038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1-4511-9072-1FCDEA5E2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Graph2'!$O$7:$O$8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Graph2'!$O$10:$O$50</c:f>
              <c:numCache>
                <c:formatCode>#,##0</c:formatCode>
                <c:ptCount val="41"/>
                <c:pt idx="0">
                  <c:v>2214.8155320138903</c:v>
                </c:pt>
                <c:pt idx="1">
                  <c:v>1410.3465541356709</c:v>
                </c:pt>
                <c:pt idx="2">
                  <c:v>1995.9309086687863</c:v>
                </c:pt>
                <c:pt idx="3">
                  <c:v>1972.801940538222</c:v>
                </c:pt>
                <c:pt idx="4">
                  <c:v>1317.6210073867114</c:v>
                </c:pt>
                <c:pt idx="5">
                  <c:v>4232.7794369433541</c:v>
                </c:pt>
                <c:pt idx="6">
                  <c:v>-1906.8646099288017</c:v>
                </c:pt>
                <c:pt idx="7">
                  <c:v>3353.0809982027858</c:v>
                </c:pt>
                <c:pt idx="8">
                  <c:v>3957.8078468655003</c:v>
                </c:pt>
                <c:pt idx="9">
                  <c:v>2621.1151131392689</c:v>
                </c:pt>
                <c:pt idx="10">
                  <c:v>2463.6597215392394</c:v>
                </c:pt>
                <c:pt idx="11">
                  <c:v>279.29374599806033</c:v>
                </c:pt>
                <c:pt idx="12">
                  <c:v>4163.6981459897943</c:v>
                </c:pt>
                <c:pt idx="13">
                  <c:v>2796.3152267641854</c:v>
                </c:pt>
                <c:pt idx="14">
                  <c:v>3194.9762100985972</c:v>
                </c:pt>
                <c:pt idx="15">
                  <c:v>1261.3093920458341</c:v>
                </c:pt>
                <c:pt idx="16">
                  <c:v>3933.2420867137844</c:v>
                </c:pt>
                <c:pt idx="17">
                  <c:v>414.72627923917025</c:v>
                </c:pt>
                <c:pt idx="18">
                  <c:v>2374.1254739939468</c:v>
                </c:pt>
                <c:pt idx="19">
                  <c:v>3180.2461391736288</c:v>
                </c:pt>
                <c:pt idx="20">
                  <c:v>4465.3218005176168</c:v>
                </c:pt>
                <c:pt idx="21">
                  <c:v>2712.7090564274695</c:v>
                </c:pt>
                <c:pt idx="22">
                  <c:v>4963.3078544042073</c:v>
                </c:pt>
                <c:pt idx="23">
                  <c:v>2775.433438894921</c:v>
                </c:pt>
                <c:pt idx="24">
                  <c:v>-13195.627245865879</c:v>
                </c:pt>
                <c:pt idx="25">
                  <c:v>-3323.1268518494908</c:v>
                </c:pt>
                <c:pt idx="26">
                  <c:v>18892.432842411683</c:v>
                </c:pt>
                <c:pt idx="27">
                  <c:v>3297.2382938133087</c:v>
                </c:pt>
                <c:pt idx="28">
                  <c:v>8226.6548332655802</c:v>
                </c:pt>
                <c:pt idx="29">
                  <c:v>9013.2365429468919</c:v>
                </c:pt>
                <c:pt idx="30">
                  <c:v>4856.3115573934047</c:v>
                </c:pt>
                <c:pt idx="31">
                  <c:v>6938.382619952783</c:v>
                </c:pt>
                <c:pt idx="32">
                  <c:v>2154.049287710106</c:v>
                </c:pt>
                <c:pt idx="33">
                  <c:v>4288.1341214374406</c:v>
                </c:pt>
                <c:pt idx="34">
                  <c:v>3405.6938986077439</c:v>
                </c:pt>
                <c:pt idx="35">
                  <c:v>1343.2023382469779</c:v>
                </c:pt>
                <c:pt idx="36">
                  <c:v>2715.5658539076103</c:v>
                </c:pt>
                <c:pt idx="37">
                  <c:v>2398.8774920084979</c:v>
                </c:pt>
                <c:pt idx="38">
                  <c:v>2865.6276025749976</c:v>
                </c:pt>
                <c:pt idx="39">
                  <c:v>1900.6850828095339</c:v>
                </c:pt>
                <c:pt idx="40">
                  <c:v>3367.4612872254802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E1-4511-9072-1FCDEA5E2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EDE-4346-8BA8-55DF648A1C48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DE-4346-8BA8-55DF648A1C48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DE-4346-8BA8-55DF648A1C48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DE-4346-8BA8-55DF648A1C48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DE-4346-8BA8-55DF648A1C4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graph4'!$BY$53:$CC$53</c:f>
              <c:numCache>
                <c:formatCode>#,##0</c:formatCode>
                <c:ptCount val="5"/>
                <c:pt idx="0">
                  <c:v>3010</c:v>
                </c:pt>
                <c:pt idx="1">
                  <c:v>2120</c:v>
                </c:pt>
                <c:pt idx="2">
                  <c:v>1130</c:v>
                </c:pt>
                <c:pt idx="3">
                  <c:v>0</c:v>
                </c:pt>
                <c:pt idx="4">
                  <c:v>-380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DE-4346-8BA8-55DF648A1C48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DE-4346-8BA8-55DF648A1C48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DE-4346-8BA8-55DF648A1C48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DE-4346-8BA8-55DF648A1C48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DE-4346-8BA8-55DF648A1C48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DE-4346-8BA8-55DF648A1C48}"/>
                </c:ext>
              </c:extLst>
            </c:dLbl>
            <c:dLbl>
              <c:idx val="4"/>
              <c:layout>
                <c:manualLayout>
                  <c:x val="0"/>
                  <c:y val="-1.6002408412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DE-4346-8BA8-55DF648A1C4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graph4'!$CE$53:$CI$53</c:f>
              <c:numCache>
                <c:formatCode>#,##0</c:formatCode>
                <c:ptCount val="5"/>
                <c:pt idx="0">
                  <c:v>350</c:v>
                </c:pt>
                <c:pt idx="1">
                  <c:v>430</c:v>
                </c:pt>
                <c:pt idx="2">
                  <c:v>0</c:v>
                </c:pt>
                <c:pt idx="3">
                  <c:v>180</c:v>
                </c:pt>
                <c:pt idx="4">
                  <c:v>-280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DE-4346-8BA8-55DF648A1C48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6592462706276029E-3"/>
                  <c:y val="0.160195945163832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DE-4346-8BA8-55DF648A1C48}"/>
                </c:ext>
              </c:extLst>
            </c:dLbl>
            <c:dLbl>
              <c:idx val="1"/>
              <c:layout>
                <c:manualLayout>
                  <c:x val="-5.5128744249098617E-3"/>
                  <c:y val="0.106671249627811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16765485637337E-2"/>
                      <c:h val="5.284432383524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3EDE-4346-8BA8-55DF648A1C48}"/>
                </c:ext>
              </c:extLst>
            </c:dLbl>
            <c:dLbl>
              <c:idx val="2"/>
              <c:layout>
                <c:manualLayout>
                  <c:x val="1.4540896998932753E-3"/>
                  <c:y val="3.33676819670144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DE-4346-8BA8-55DF648A1C48}"/>
                </c:ext>
              </c:extLst>
            </c:dLbl>
            <c:dLbl>
              <c:idx val="3"/>
              <c:layout>
                <c:manualLayout>
                  <c:x val="-3.6491799971210071E-3"/>
                  <c:y val="-3.49158458474813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DE-4346-8BA8-55DF648A1C48}"/>
                </c:ext>
              </c:extLst>
            </c:dLbl>
            <c:dLbl>
              <c:idx val="4"/>
              <c:layout>
                <c:manualLayout>
                  <c:x val="-4.5763516814469789E-5"/>
                  <c:y val="-6.20161398500966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DE-4346-8BA8-55DF648A1C48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graph4'!$BS$53:$BW$53</c:f>
              <c:numCache>
                <c:formatCode>#,##0</c:formatCode>
                <c:ptCount val="5"/>
                <c:pt idx="0">
                  <c:v>3370</c:v>
                </c:pt>
                <c:pt idx="1">
                  <c:v>2550</c:v>
                </c:pt>
                <c:pt idx="2">
                  <c:v>1130</c:v>
                </c:pt>
                <c:pt idx="3">
                  <c:v>170</c:v>
                </c:pt>
                <c:pt idx="4">
                  <c:v>-650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DE-4346-8BA8-55DF648A1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35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3'!$AI$10:$AI$50</c:f>
              <c:numCache>
                <c:formatCode>#\ ##0.0</c:formatCode>
                <c:ptCount val="41"/>
                <c:pt idx="0">
                  <c:v>100</c:v>
                </c:pt>
                <c:pt idx="1">
                  <c:v>98.818602726447224</c:v>
                </c:pt>
                <c:pt idx="2">
                  <c:v>97.862789732960024</c:v>
                </c:pt>
                <c:pt idx="3">
                  <c:v>97.228081862838522</c:v>
                </c:pt>
                <c:pt idx="4">
                  <c:v>96.25221781833315</c:v>
                </c:pt>
                <c:pt idx="5">
                  <c:v>96.703203200451682</c:v>
                </c:pt>
                <c:pt idx="6">
                  <c:v>95.850777001672881</c:v>
                </c:pt>
                <c:pt idx="7">
                  <c:v>96.42014166027343</c:v>
                </c:pt>
                <c:pt idx="8">
                  <c:v>96.76094938319639</c:v>
                </c:pt>
                <c:pt idx="9">
                  <c:v>96.906642420445408</c:v>
                </c:pt>
                <c:pt idx="10">
                  <c:v>97.317496875940023</c:v>
                </c:pt>
                <c:pt idx="11">
                  <c:v>97.728027932805034</c:v>
                </c:pt>
                <c:pt idx="12">
                  <c:v>99.074142419127028</c:v>
                </c:pt>
                <c:pt idx="13">
                  <c:v>100.24572444436023</c:v>
                </c:pt>
                <c:pt idx="14">
                  <c:v>101.34689616612707</c:v>
                </c:pt>
                <c:pt idx="15">
                  <c:v>102.3317258049852</c:v>
                </c:pt>
                <c:pt idx="16">
                  <c:v>102.39055306374138</c:v>
                </c:pt>
                <c:pt idx="17">
                  <c:v>102.2992232967154</c:v>
                </c:pt>
                <c:pt idx="18">
                  <c:v>104.66130788688248</c:v>
                </c:pt>
                <c:pt idx="19">
                  <c:v>104.84563539969338</c:v>
                </c:pt>
                <c:pt idx="20">
                  <c:v>107.71939973080504</c:v>
                </c:pt>
                <c:pt idx="21">
                  <c:v>108.69120581183327</c:v>
                </c:pt>
                <c:pt idx="22">
                  <c:v>110.2160369759092</c:v>
                </c:pt>
                <c:pt idx="23">
                  <c:v>110.02115035097368</c:v>
                </c:pt>
                <c:pt idx="24">
                  <c:v>101.9528222270792</c:v>
                </c:pt>
                <c:pt idx="25">
                  <c:v>108.81339333926489</c:v>
                </c:pt>
                <c:pt idx="26">
                  <c:v>112.76162754798111</c:v>
                </c:pt>
                <c:pt idx="27">
                  <c:v>113.83414279106212</c:v>
                </c:pt>
                <c:pt idx="28">
                  <c:v>115.9144768746113</c:v>
                </c:pt>
                <c:pt idx="29">
                  <c:v>116.3185026621363</c:v>
                </c:pt>
                <c:pt idx="30">
                  <c:v>116.97237443881096</c:v>
                </c:pt>
                <c:pt idx="31">
                  <c:v>118.59427541567271</c:v>
                </c:pt>
                <c:pt idx="32">
                  <c:v>117.51706992632297</c:v>
                </c:pt>
                <c:pt idx="33">
                  <c:v>117.85581532437214</c:v>
                </c:pt>
                <c:pt idx="34">
                  <c:v>118.62215716352264</c:v>
                </c:pt>
                <c:pt idx="35">
                  <c:v>118.84195523413163</c:v>
                </c:pt>
                <c:pt idx="36">
                  <c:v>119.69740241973209</c:v>
                </c:pt>
                <c:pt idx="37">
                  <c:v>119.5627240512152</c:v>
                </c:pt>
                <c:pt idx="38">
                  <c:v>119.7205351156146</c:v>
                </c:pt>
                <c:pt idx="39">
                  <c:v>120.11584753602284</c:v>
                </c:pt>
                <c:pt idx="40">
                  <c:v>118.72788397651921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FA-4C2F-A8A0-611587971E7F}"/>
            </c:ext>
          </c:extLst>
        </c:ser>
        <c:ser>
          <c:idx val="1"/>
          <c:order val="1"/>
          <c:tx>
            <c:strRef>
              <c:f>'Données graph 1 et 3'!$AH$8:$AH$9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3'!$AH$10:$AH$50</c:f>
              <c:numCache>
                <c:formatCode>#\ ##0.0</c:formatCode>
                <c:ptCount val="41"/>
                <c:pt idx="0">
                  <c:v>100</c:v>
                </c:pt>
                <c:pt idx="1">
                  <c:v>99.912794336238761</c:v>
                </c:pt>
                <c:pt idx="2">
                  <c:v>99.635493370982644</c:v>
                </c:pt>
                <c:pt idx="3">
                  <c:v>99.757668150133469</c:v>
                </c:pt>
                <c:pt idx="4">
                  <c:v>99.110623189276836</c:v>
                </c:pt>
                <c:pt idx="5">
                  <c:v>99.48483468510733</c:v>
                </c:pt>
                <c:pt idx="6">
                  <c:v>99.45380101378251</c:v>
                </c:pt>
                <c:pt idx="7">
                  <c:v>99.290621977956022</c:v>
                </c:pt>
                <c:pt idx="8">
                  <c:v>99.806280573948285</c:v>
                </c:pt>
                <c:pt idx="9">
                  <c:v>99.259683142730879</c:v>
                </c:pt>
                <c:pt idx="10">
                  <c:v>98.918524533643378</c:v>
                </c:pt>
                <c:pt idx="11">
                  <c:v>98.504233003466794</c:v>
                </c:pt>
                <c:pt idx="12">
                  <c:v>98.723682486597113</c:v>
                </c:pt>
                <c:pt idx="13">
                  <c:v>98.626921968829748</c:v>
                </c:pt>
                <c:pt idx="14">
                  <c:v>98.655098213209271</c:v>
                </c:pt>
                <c:pt idx="15">
                  <c:v>98.840833241134362</c:v>
                </c:pt>
                <c:pt idx="16">
                  <c:v>99.183060826560137</c:v>
                </c:pt>
                <c:pt idx="17">
                  <c:v>99.508555270771708</c:v>
                </c:pt>
                <c:pt idx="18">
                  <c:v>100.3600619312149</c:v>
                </c:pt>
                <c:pt idx="19">
                  <c:v>99.986388342318961</c:v>
                </c:pt>
                <c:pt idx="20">
                  <c:v>100.13656703233413</c:v>
                </c:pt>
                <c:pt idx="21">
                  <c:v>100.35458613874526</c:v>
                </c:pt>
                <c:pt idx="22">
                  <c:v>100.75250472159117</c:v>
                </c:pt>
                <c:pt idx="23">
                  <c:v>100.60698911346245</c:v>
                </c:pt>
                <c:pt idx="24">
                  <c:v>98.005789076478607</c:v>
                </c:pt>
                <c:pt idx="25">
                  <c:v>98.400563855400264</c:v>
                </c:pt>
                <c:pt idx="26">
                  <c:v>99.560770262597174</c:v>
                </c:pt>
                <c:pt idx="27">
                  <c:v>100.22522507445765</c:v>
                </c:pt>
                <c:pt idx="28">
                  <c:v>101.26106625433565</c:v>
                </c:pt>
                <c:pt idx="29">
                  <c:v>101.86176002148596</c:v>
                </c:pt>
                <c:pt idx="30">
                  <c:v>102.44167863473481</c:v>
                </c:pt>
                <c:pt idx="31">
                  <c:v>103.42173324993553</c:v>
                </c:pt>
                <c:pt idx="32">
                  <c:v>103.67070731231101</c:v>
                </c:pt>
                <c:pt idx="33">
                  <c:v>103.46434439965424</c:v>
                </c:pt>
                <c:pt idx="34">
                  <c:v>103.85143190090815</c:v>
                </c:pt>
                <c:pt idx="35">
                  <c:v>104.06457833792926</c:v>
                </c:pt>
                <c:pt idx="36">
                  <c:v>104.34341924066732</c:v>
                </c:pt>
                <c:pt idx="37">
                  <c:v>104.91366797354911</c:v>
                </c:pt>
                <c:pt idx="38">
                  <c:v>105.60461933554133</c:v>
                </c:pt>
                <c:pt idx="39">
                  <c:v>106.35677629585297</c:v>
                </c:pt>
                <c:pt idx="40">
                  <c:v>106.57049646185834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FA-4C2F-A8A0-611587971E7F}"/>
            </c:ext>
          </c:extLst>
        </c:ser>
        <c:ser>
          <c:idx val="2"/>
          <c:order val="2"/>
          <c:tx>
            <c:strRef>
              <c:f>'Données graph 1 et 3'!$AJ$8:$AJ$9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3'!$AJ$10:$AJ$50</c:f>
              <c:numCache>
                <c:formatCode>#\ ##0.0</c:formatCode>
                <c:ptCount val="41"/>
                <c:pt idx="0">
                  <c:v>100</c:v>
                </c:pt>
                <c:pt idx="1">
                  <c:v>100.67970823137486</c:v>
                </c:pt>
                <c:pt idx="2">
                  <c:v>100.9376146024894</c:v>
                </c:pt>
                <c:pt idx="3">
                  <c:v>101.18042164107609</c:v>
                </c:pt>
                <c:pt idx="4">
                  <c:v>101.42065755078843</c:v>
                </c:pt>
                <c:pt idx="5">
                  <c:v>101.95734962299557</c:v>
                </c:pt>
                <c:pt idx="6">
                  <c:v>102.0140157953401</c:v>
                </c:pt>
                <c:pt idx="7">
                  <c:v>102.5612247985374</c:v>
                </c:pt>
                <c:pt idx="8">
                  <c:v>103.16526953064367</c:v>
                </c:pt>
                <c:pt idx="9">
                  <c:v>103.4541065434112</c:v>
                </c:pt>
                <c:pt idx="10">
                  <c:v>103.80230889501378</c:v>
                </c:pt>
                <c:pt idx="11">
                  <c:v>103.6562184818783</c:v>
                </c:pt>
                <c:pt idx="12">
                  <c:v>104.39355511572244</c:v>
                </c:pt>
                <c:pt idx="13">
                  <c:v>105.09763108724057</c:v>
                </c:pt>
                <c:pt idx="14">
                  <c:v>105.84011642475453</c:v>
                </c:pt>
                <c:pt idx="15">
                  <c:v>106.53593276118465</c:v>
                </c:pt>
                <c:pt idx="16">
                  <c:v>107.2943158449372</c:v>
                </c:pt>
                <c:pt idx="17">
                  <c:v>107.28710005605741</c:v>
                </c:pt>
                <c:pt idx="18">
                  <c:v>107.81447760247424</c:v>
                </c:pt>
                <c:pt idx="19">
                  <c:v>108.53745258739582</c:v>
                </c:pt>
                <c:pt idx="20">
                  <c:v>109.26485911948529</c:v>
                </c:pt>
                <c:pt idx="21">
                  <c:v>109.72210881547018</c:v>
                </c:pt>
                <c:pt idx="22">
                  <c:v>110.18372653473941</c:v>
                </c:pt>
                <c:pt idx="23">
                  <c:v>111.24498530771614</c:v>
                </c:pt>
                <c:pt idx="24">
                  <c:v>109.42397423974344</c:v>
                </c:pt>
                <c:pt idx="25">
                  <c:v>108.27830294933163</c:v>
                </c:pt>
                <c:pt idx="26">
                  <c:v>111.40737234764966</c:v>
                </c:pt>
                <c:pt idx="27">
                  <c:v>111.37995758407521</c:v>
                </c:pt>
                <c:pt idx="28">
                  <c:v>112.89592676864844</c:v>
                </c:pt>
                <c:pt idx="29">
                  <c:v>115.20916771479331</c:v>
                </c:pt>
                <c:pt idx="30">
                  <c:v>116.4043100386676</c:v>
                </c:pt>
                <c:pt idx="31">
                  <c:v>117.7330417287409</c:v>
                </c:pt>
                <c:pt idx="32">
                  <c:v>118.33660478142909</c:v>
                </c:pt>
                <c:pt idx="33">
                  <c:v>119.26737997256286</c:v>
                </c:pt>
                <c:pt idx="34">
                  <c:v>119.96348508299266</c:v>
                </c:pt>
                <c:pt idx="35">
                  <c:v>120.29093277411884</c:v>
                </c:pt>
                <c:pt idx="36">
                  <c:v>120.66583533390866</c:v>
                </c:pt>
                <c:pt idx="37">
                  <c:v>120.96658916780252</c:v>
                </c:pt>
                <c:pt idx="38">
                  <c:v>121.17471041770347</c:v>
                </c:pt>
                <c:pt idx="39">
                  <c:v>121.04884809556829</c:v>
                </c:pt>
                <c:pt idx="40">
                  <c:v>121.73616576740103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FA-4C2F-A8A0-611587971E7F}"/>
            </c:ext>
          </c:extLst>
        </c:ser>
        <c:ser>
          <c:idx val="3"/>
          <c:order val="3"/>
          <c:tx>
            <c:strRef>
              <c:f>'Données graph 1 et 3'!$AK$8:$AK$9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3'!$AK$10:$AK$50</c:f>
              <c:numCache>
                <c:formatCode>#\ ##0.0</c:formatCode>
                <c:ptCount val="41"/>
                <c:pt idx="0">
                  <c:v>100</c:v>
                </c:pt>
                <c:pt idx="1">
                  <c:v>99.836147170181007</c:v>
                </c:pt>
                <c:pt idx="2">
                  <c:v>100.54468067663815</c:v>
                </c:pt>
                <c:pt idx="3">
                  <c:v>100.99476046538653</c:v>
                </c:pt>
                <c:pt idx="4">
                  <c:v>101.43606570549713</c:v>
                </c:pt>
                <c:pt idx="5">
                  <c:v>102.06651570889633</c:v>
                </c:pt>
                <c:pt idx="6">
                  <c:v>101.47249225932438</c:v>
                </c:pt>
                <c:pt idx="7">
                  <c:v>101.90725722157939</c:v>
                </c:pt>
                <c:pt idx="8">
                  <c:v>102.31337474437647</c:v>
                </c:pt>
                <c:pt idx="9">
                  <c:v>103.00643485297154</c:v>
                </c:pt>
                <c:pt idx="10">
                  <c:v>103.56108338535341</c:v>
                </c:pt>
                <c:pt idx="11">
                  <c:v>103.88027931526244</c:v>
                </c:pt>
                <c:pt idx="12">
                  <c:v>104.10544379323422</c:v>
                </c:pt>
                <c:pt idx="13">
                  <c:v>103.94694377650397</c:v>
                </c:pt>
                <c:pt idx="14">
                  <c:v>103.86512098457601</c:v>
                </c:pt>
                <c:pt idx="15">
                  <c:v>103.12502226860742</c:v>
                </c:pt>
                <c:pt idx="16">
                  <c:v>103.42784229743212</c:v>
                </c:pt>
                <c:pt idx="17">
                  <c:v>103.48813079437782</c:v>
                </c:pt>
                <c:pt idx="18">
                  <c:v>102.98246424058649</c:v>
                </c:pt>
                <c:pt idx="19">
                  <c:v>103.19267405899961</c:v>
                </c:pt>
                <c:pt idx="20">
                  <c:v>103.23972300035003</c:v>
                </c:pt>
                <c:pt idx="21">
                  <c:v>103.22900268002604</c:v>
                </c:pt>
                <c:pt idx="22">
                  <c:v>104.0496189112242</c:v>
                </c:pt>
                <c:pt idx="23">
                  <c:v>103.7855454801268</c:v>
                </c:pt>
                <c:pt idx="24">
                  <c:v>103.44705268163335</c:v>
                </c:pt>
                <c:pt idx="25">
                  <c:v>102.652243789408</c:v>
                </c:pt>
                <c:pt idx="26">
                  <c:v>104.35794506999925</c:v>
                </c:pt>
                <c:pt idx="27">
                  <c:v>105.07917968487081</c:v>
                </c:pt>
                <c:pt idx="28">
                  <c:v>105.14013695281588</c:v>
                </c:pt>
                <c:pt idx="29">
                  <c:v>105.2017572105119</c:v>
                </c:pt>
                <c:pt idx="30">
                  <c:v>105.05686007767876</c:v>
                </c:pt>
                <c:pt idx="31">
                  <c:v>105.10120892383594</c:v>
                </c:pt>
                <c:pt idx="32">
                  <c:v>105.36017669511233</c:v>
                </c:pt>
                <c:pt idx="33">
                  <c:v>105.49306189476277</c:v>
                </c:pt>
                <c:pt idx="34">
                  <c:v>105.55584817747166</c:v>
                </c:pt>
                <c:pt idx="35">
                  <c:v>105.55208237830898</c:v>
                </c:pt>
                <c:pt idx="36">
                  <c:v>105.84356050890665</c:v>
                </c:pt>
                <c:pt idx="37">
                  <c:v>106.17758117738852</c:v>
                </c:pt>
                <c:pt idx="38">
                  <c:v>106.79200712405977</c:v>
                </c:pt>
                <c:pt idx="39">
                  <c:v>107.28828591796325</c:v>
                </c:pt>
                <c:pt idx="40">
                  <c:v>107.717993653177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FA-4C2F-A8A0-611587971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936912021908088"/>
          <c:y val="1.346750456942473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GRAPHIQUE_stocks_bénéf'!$AU$3:$AU$59</c:f>
              <c:numCache>
                <c:formatCode>#,##0</c:formatCode>
                <c:ptCount val="57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9183</c:v>
                </c:pt>
                <c:pt idx="9">
                  <c:v>9743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7652</c:v>
                </c:pt>
                <c:pt idx="15">
                  <c:v>8372</c:v>
                </c:pt>
                <c:pt idx="16">
                  <c:v>9154</c:v>
                </c:pt>
                <c:pt idx="17">
                  <c:v>9982</c:v>
                </c:pt>
                <c:pt idx="18">
                  <c:v>9337</c:v>
                </c:pt>
                <c:pt idx="19">
                  <c:v>8820</c:v>
                </c:pt>
                <c:pt idx="20">
                  <c:v>9141</c:v>
                </c:pt>
                <c:pt idx="21">
                  <c:v>9736</c:v>
                </c:pt>
                <c:pt idx="22">
                  <c:v>9697</c:v>
                </c:pt>
                <c:pt idx="23">
                  <c:v>9695</c:v>
                </c:pt>
                <c:pt idx="24">
                  <c:v>10345</c:v>
                </c:pt>
                <c:pt idx="25">
                  <c:v>10867</c:v>
                </c:pt>
                <c:pt idx="26">
                  <c:v>10920</c:v>
                </c:pt>
                <c:pt idx="27">
                  <c:v>10761</c:v>
                </c:pt>
                <c:pt idx="28">
                  <c:v>10895</c:v>
                </c:pt>
                <c:pt idx="29">
                  <c:v>9936</c:v>
                </c:pt>
                <c:pt idx="30">
                  <c:v>7423</c:v>
                </c:pt>
                <c:pt idx="31">
                  <c:v>5410</c:v>
                </c:pt>
                <c:pt idx="32">
                  <c:v>4553</c:v>
                </c:pt>
                <c:pt idx="33">
                  <c:v>4121</c:v>
                </c:pt>
                <c:pt idx="34">
                  <c:v>3589</c:v>
                </c:pt>
                <c:pt idx="35">
                  <c:v>3605</c:v>
                </c:pt>
                <c:pt idx="36">
                  <c:v>3660</c:v>
                </c:pt>
                <c:pt idx="37">
                  <c:v>3670</c:v>
                </c:pt>
                <c:pt idx="38">
                  <c:v>3330</c:v>
                </c:pt>
                <c:pt idx="39">
                  <c:v>2704</c:v>
                </c:pt>
                <c:pt idx="40">
                  <c:v>2293</c:v>
                </c:pt>
                <c:pt idx="41">
                  <c:v>1880</c:v>
                </c:pt>
                <c:pt idx="42">
                  <c:v>1940</c:v>
                </c:pt>
                <c:pt idx="43">
                  <c:v>2031</c:v>
                </c:pt>
                <c:pt idx="44">
                  <c:v>2096</c:v>
                </c:pt>
                <c:pt idx="45">
                  <c:v>2232</c:v>
                </c:pt>
                <c:pt idx="46">
                  <c:v>2220</c:v>
                </c:pt>
                <c:pt idx="47">
                  <c:v>2347</c:v>
                </c:pt>
                <c:pt idx="48">
                  <c:v>2430</c:v>
                </c:pt>
                <c:pt idx="49">
                  <c:v>2265</c:v>
                </c:pt>
                <c:pt idx="50">
                  <c:v>1659</c:v>
                </c:pt>
                <c:pt idx="51">
                  <c:v>1166</c:v>
                </c:pt>
                <c:pt idx="52">
                  <c:v>915</c:v>
                </c:pt>
                <c:pt idx="53">
                  <c:v>1070</c:v>
                </c:pt>
                <c:pt idx="54">
                  <c:v>1127</c:v>
                </c:pt>
                <c:pt idx="55">
                  <c:v>1179</c:v>
                </c:pt>
                <c:pt idx="56">
                  <c:v>1254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4-4AC6-B267-25217E1FF0B6}"/>
            </c:ext>
          </c:extLst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GRAPHIQUE_stocks_bénéf'!$AX$3:$AX$59</c:f>
              <c:numCache>
                <c:formatCode>#,##0</c:formatCode>
                <c:ptCount val="57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1066</c:v>
                </c:pt>
                <c:pt idx="20">
                  <c:v>1156</c:v>
                </c:pt>
                <c:pt idx="21">
                  <c:v>1499</c:v>
                </c:pt>
                <c:pt idx="22">
                  <c:v>1878</c:v>
                </c:pt>
                <c:pt idx="23">
                  <c:v>2230</c:v>
                </c:pt>
                <c:pt idx="24">
                  <c:v>2766</c:v>
                </c:pt>
                <c:pt idx="25">
                  <c:v>2637</c:v>
                </c:pt>
                <c:pt idx="26">
                  <c:v>2010</c:v>
                </c:pt>
                <c:pt idx="27">
                  <c:v>1695</c:v>
                </c:pt>
                <c:pt idx="28">
                  <c:v>1369</c:v>
                </c:pt>
                <c:pt idx="29">
                  <c:v>996</c:v>
                </c:pt>
                <c:pt idx="30">
                  <c:v>670</c:v>
                </c:pt>
                <c:pt idx="31">
                  <c:v>407</c:v>
                </c:pt>
                <c:pt idx="32">
                  <c:v>171</c:v>
                </c:pt>
                <c:pt idx="33">
                  <c:v>75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71</c:v>
                </c:pt>
                <c:pt idx="44">
                  <c:v>309</c:v>
                </c:pt>
                <c:pt idx="45">
                  <c:v>716</c:v>
                </c:pt>
                <c:pt idx="46">
                  <c:v>926</c:v>
                </c:pt>
                <c:pt idx="47">
                  <c:v>1163</c:v>
                </c:pt>
                <c:pt idx="48">
                  <c:v>1370</c:v>
                </c:pt>
                <c:pt idx="49">
                  <c:v>1098</c:v>
                </c:pt>
                <c:pt idx="50">
                  <c:v>727</c:v>
                </c:pt>
                <c:pt idx="51">
                  <c:v>476</c:v>
                </c:pt>
                <c:pt idx="52">
                  <c:v>318</c:v>
                </c:pt>
                <c:pt idx="53">
                  <c:v>306</c:v>
                </c:pt>
                <c:pt idx="54">
                  <c:v>365</c:v>
                </c:pt>
                <c:pt idx="55">
                  <c:v>410</c:v>
                </c:pt>
                <c:pt idx="56">
                  <c:v>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4-4AC6-B267-25217E1FF0B6}"/>
            </c:ext>
          </c:extLst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GRAPHIQUE_stocks_bénéf'!$BA$3:$BA$59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1865</c:v>
                </c:pt>
                <c:pt idx="15">
                  <c:v>3195</c:v>
                </c:pt>
                <c:pt idx="16">
                  <c:v>4026</c:v>
                </c:pt>
                <c:pt idx="17">
                  <c:v>4367</c:v>
                </c:pt>
                <c:pt idx="18">
                  <c:v>4414</c:v>
                </c:pt>
                <c:pt idx="19">
                  <c:v>4568</c:v>
                </c:pt>
                <c:pt idx="20">
                  <c:v>4662</c:v>
                </c:pt>
                <c:pt idx="21">
                  <c:v>4660</c:v>
                </c:pt>
                <c:pt idx="22">
                  <c:v>4622</c:v>
                </c:pt>
                <c:pt idx="23">
                  <c:v>4626</c:v>
                </c:pt>
                <c:pt idx="24">
                  <c:v>4463</c:v>
                </c:pt>
                <c:pt idx="25">
                  <c:v>4333</c:v>
                </c:pt>
                <c:pt idx="26">
                  <c:v>3939</c:v>
                </c:pt>
                <c:pt idx="27">
                  <c:v>3433</c:v>
                </c:pt>
                <c:pt idx="28">
                  <c:v>3183</c:v>
                </c:pt>
                <c:pt idx="29">
                  <c:v>2979</c:v>
                </c:pt>
                <c:pt idx="30">
                  <c:v>2404</c:v>
                </c:pt>
                <c:pt idx="31">
                  <c:v>1941</c:v>
                </c:pt>
                <c:pt idx="32">
                  <c:v>1494</c:v>
                </c:pt>
                <c:pt idx="33">
                  <c:v>1190</c:v>
                </c:pt>
                <c:pt idx="34">
                  <c:v>903</c:v>
                </c:pt>
                <c:pt idx="35">
                  <c:v>649</c:v>
                </c:pt>
                <c:pt idx="36">
                  <c:v>511</c:v>
                </c:pt>
                <c:pt idx="37">
                  <c:v>408</c:v>
                </c:pt>
                <c:pt idx="38">
                  <c:v>271</c:v>
                </c:pt>
                <c:pt idx="39">
                  <c:v>175</c:v>
                </c:pt>
                <c:pt idx="40">
                  <c:v>69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64-4AC6-B267-25217E1FF0B6}"/>
            </c:ext>
          </c:extLst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GRAPHIQUE_stocks_bénéf'!$BB$3:$BB$59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1755</c:v>
                </c:pt>
                <c:pt idx="25">
                  <c:v>1789</c:v>
                </c:pt>
                <c:pt idx="26">
                  <c:v>1778</c:v>
                </c:pt>
                <c:pt idx="27">
                  <c:v>1871</c:v>
                </c:pt>
                <c:pt idx="28">
                  <c:v>1889</c:v>
                </c:pt>
                <c:pt idx="29">
                  <c:v>1832</c:v>
                </c:pt>
                <c:pt idx="30">
                  <c:v>1964</c:v>
                </c:pt>
                <c:pt idx="31">
                  <c:v>2164</c:v>
                </c:pt>
                <c:pt idx="32">
                  <c:v>2002</c:v>
                </c:pt>
                <c:pt idx="33">
                  <c:v>1867</c:v>
                </c:pt>
                <c:pt idx="34">
                  <c:v>1816</c:v>
                </c:pt>
                <c:pt idx="35">
                  <c:v>1992</c:v>
                </c:pt>
                <c:pt idx="36">
                  <c:v>2019</c:v>
                </c:pt>
                <c:pt idx="37">
                  <c:v>2061</c:v>
                </c:pt>
                <c:pt idx="38">
                  <c:v>2078</c:v>
                </c:pt>
                <c:pt idx="39">
                  <c:v>2139</c:v>
                </c:pt>
                <c:pt idx="40">
                  <c:v>2141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2497</c:v>
                </c:pt>
                <c:pt idx="45">
                  <c:v>2582</c:v>
                </c:pt>
                <c:pt idx="46">
                  <c:v>2553</c:v>
                </c:pt>
                <c:pt idx="47">
                  <c:v>2615</c:v>
                </c:pt>
                <c:pt idx="48">
                  <c:v>2727</c:v>
                </c:pt>
                <c:pt idx="49">
                  <c:v>2777</c:v>
                </c:pt>
                <c:pt idx="50">
                  <c:v>2709</c:v>
                </c:pt>
                <c:pt idx="51">
                  <c:v>2808</c:v>
                </c:pt>
                <c:pt idx="52">
                  <c:v>2789</c:v>
                </c:pt>
                <c:pt idx="53">
                  <c:v>2837</c:v>
                </c:pt>
                <c:pt idx="54">
                  <c:v>2669</c:v>
                </c:pt>
                <c:pt idx="55">
                  <c:v>2775</c:v>
                </c:pt>
                <c:pt idx="56">
                  <c:v>2746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64-4AC6-B267-25217E1FF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718319"/>
        <c:axId val="1"/>
      </c:areaChart>
      <c:catAx>
        <c:axId val="863718319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63718319"/>
        <c:crosses val="autoZero"/>
        <c:crossBetween val="between"/>
        <c:majorUnit val="5000"/>
      </c:valAx>
    </c:plotArea>
    <c:legend>
      <c:legendPos val="b"/>
      <c:layout>
        <c:manualLayout>
          <c:xMode val="edge"/>
          <c:yMode val="edge"/>
          <c:x val="0.30212416173266698"/>
          <c:y val="0.11155191777211158"/>
          <c:w val="0.39376855838639507"/>
          <c:h val="3.54850603674540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Bouches-du-Rhône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6352217189044446"/>
          <c:y val="1.79612528293415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appr'!$A$3:$B$26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appr'!$P$3:$P$26</c:f>
              <c:numCache>
                <c:formatCode>#,##0</c:formatCode>
                <c:ptCount val="24"/>
                <c:pt idx="0">
                  <c:v>10348</c:v>
                </c:pt>
                <c:pt idx="1">
                  <c:v>9917</c:v>
                </c:pt>
                <c:pt idx="2">
                  <c:v>10407</c:v>
                </c:pt>
                <c:pt idx="3">
                  <c:v>10714</c:v>
                </c:pt>
                <c:pt idx="4">
                  <c:v>10374</c:v>
                </c:pt>
                <c:pt idx="5">
                  <c:v>9993</c:v>
                </c:pt>
                <c:pt idx="6">
                  <c:v>12249</c:v>
                </c:pt>
                <c:pt idx="7">
                  <c:v>13025</c:v>
                </c:pt>
                <c:pt idx="8">
                  <c:v>12812</c:v>
                </c:pt>
                <c:pt idx="9">
                  <c:v>12456</c:v>
                </c:pt>
                <c:pt idx="10">
                  <c:v>16781</c:v>
                </c:pt>
                <c:pt idx="11">
                  <c:v>19808</c:v>
                </c:pt>
                <c:pt idx="12">
                  <c:v>20577</c:v>
                </c:pt>
                <c:pt idx="13">
                  <c:v>19938</c:v>
                </c:pt>
                <c:pt idx="14">
                  <c:v>24240</c:v>
                </c:pt>
                <c:pt idx="15">
                  <c:v>26321</c:v>
                </c:pt>
                <c:pt idx="16">
                  <c:v>25813</c:v>
                </c:pt>
                <c:pt idx="17">
                  <c:v>24891</c:v>
                </c:pt>
                <c:pt idx="18">
                  <c:v>28238</c:v>
                </c:pt>
                <c:pt idx="19">
                  <c:v>30389</c:v>
                </c:pt>
                <c:pt idx="20">
                  <c:v>29900</c:v>
                </c:pt>
                <c:pt idx="21">
                  <c:v>28593</c:v>
                </c:pt>
                <c:pt idx="22">
                  <c:v>29922</c:v>
                </c:pt>
                <c:pt idx="23">
                  <c:v>31674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2-487E-9256-FBE41C4E75F9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appr'!$A$3:$B$26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appr'!$Q$3:$Q$26</c:f>
              <c:numCache>
                <c:formatCode>#,##0</c:formatCode>
                <c:ptCount val="24"/>
                <c:pt idx="0">
                  <c:v>650</c:v>
                </c:pt>
                <c:pt idx="1">
                  <c:v>642</c:v>
                </c:pt>
                <c:pt idx="2">
                  <c:v>524</c:v>
                </c:pt>
                <c:pt idx="3">
                  <c:v>575</c:v>
                </c:pt>
                <c:pt idx="4">
                  <c:v>562</c:v>
                </c:pt>
                <c:pt idx="5">
                  <c:v>550</c:v>
                </c:pt>
                <c:pt idx="6">
                  <c:v>514</c:v>
                </c:pt>
                <c:pt idx="7">
                  <c:v>593</c:v>
                </c:pt>
                <c:pt idx="8">
                  <c:v>593</c:v>
                </c:pt>
                <c:pt idx="9">
                  <c:v>588</c:v>
                </c:pt>
                <c:pt idx="10">
                  <c:v>538</c:v>
                </c:pt>
                <c:pt idx="11">
                  <c:v>730</c:v>
                </c:pt>
                <c:pt idx="12">
                  <c:v>735</c:v>
                </c:pt>
                <c:pt idx="13">
                  <c:v>732</c:v>
                </c:pt>
                <c:pt idx="14">
                  <c:v>705</c:v>
                </c:pt>
                <c:pt idx="15">
                  <c:v>894</c:v>
                </c:pt>
                <c:pt idx="16">
                  <c:v>885</c:v>
                </c:pt>
                <c:pt idx="17">
                  <c:v>861</c:v>
                </c:pt>
                <c:pt idx="18">
                  <c:v>802</c:v>
                </c:pt>
                <c:pt idx="19">
                  <c:v>885</c:v>
                </c:pt>
                <c:pt idx="20">
                  <c:v>874</c:v>
                </c:pt>
                <c:pt idx="21">
                  <c:v>860</c:v>
                </c:pt>
                <c:pt idx="22">
                  <c:v>906</c:v>
                </c:pt>
                <c:pt idx="23">
                  <c:v>1040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2-487E-9256-FBE41C4E7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9129279"/>
        <c:axId val="1"/>
      </c:areaChart>
      <c:catAx>
        <c:axId val="859129279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34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59129279"/>
        <c:crosses val="autoZero"/>
        <c:crossBetween val="between"/>
        <c:majorUnit val="4000"/>
      </c:valAx>
    </c:plotArea>
    <c:legend>
      <c:legendPos val="b"/>
      <c:layout>
        <c:manualLayout>
          <c:xMode val="edge"/>
          <c:yMode val="edge"/>
          <c:x val="0.35887946360227846"/>
          <c:y val="0.12464418885972076"/>
          <c:w val="0.30314687666197371"/>
          <c:h val="3.4056808849814019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Données!$C$137:$C$177</c:f>
              <c:numCache>
                <c:formatCode>#\ 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11.4</c:v>
                </c:pt>
                <c:pt idx="3">
                  <c:v>11.6</c:v>
                </c:pt>
                <c:pt idx="4">
                  <c:v>11.4</c:v>
                </c:pt>
                <c:pt idx="5">
                  <c:v>11.7</c:v>
                </c:pt>
                <c:pt idx="6">
                  <c:v>11.5</c:v>
                </c:pt>
                <c:pt idx="7">
                  <c:v>11.4</c:v>
                </c:pt>
                <c:pt idx="8">
                  <c:v>11.3</c:v>
                </c:pt>
                <c:pt idx="9">
                  <c:v>11.1</c:v>
                </c:pt>
                <c:pt idx="10">
                  <c:v>11</c:v>
                </c:pt>
                <c:pt idx="11">
                  <c:v>11.4</c:v>
                </c:pt>
                <c:pt idx="12">
                  <c:v>10.9</c:v>
                </c:pt>
                <c:pt idx="13">
                  <c:v>10.8</c:v>
                </c:pt>
                <c:pt idx="14">
                  <c:v>10.8</c:v>
                </c:pt>
                <c:pt idx="15">
                  <c:v>10.3</c:v>
                </c:pt>
                <c:pt idx="16">
                  <c:v>10.6</c:v>
                </c:pt>
                <c:pt idx="17">
                  <c:v>10.4</c:v>
                </c:pt>
                <c:pt idx="18">
                  <c:v>10.199999999999999</c:v>
                </c:pt>
                <c:pt idx="19">
                  <c:v>10</c:v>
                </c:pt>
                <c:pt idx="20">
                  <c:v>10.1</c:v>
                </c:pt>
                <c:pt idx="21">
                  <c:v>9.6</c:v>
                </c:pt>
                <c:pt idx="22">
                  <c:v>9.5</c:v>
                </c:pt>
                <c:pt idx="23">
                  <c:v>9.1999999999999993</c:v>
                </c:pt>
                <c:pt idx="24">
                  <c:v>8.9</c:v>
                </c:pt>
                <c:pt idx="25">
                  <c:v>8.1999999999999993</c:v>
                </c:pt>
                <c:pt idx="26">
                  <c:v>10.1</c:v>
                </c:pt>
                <c:pt idx="27">
                  <c:v>9.1</c:v>
                </c:pt>
                <c:pt idx="28">
                  <c:v>9.3000000000000007</c:v>
                </c:pt>
                <c:pt idx="29">
                  <c:v>9.1</c:v>
                </c:pt>
                <c:pt idx="30">
                  <c:v>8.9</c:v>
                </c:pt>
                <c:pt idx="31">
                  <c:v>8.3000000000000007</c:v>
                </c:pt>
                <c:pt idx="32">
                  <c:v>8.3000000000000007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8</c:v>
                </c:pt>
                <c:pt idx="36">
                  <c:v>7.9</c:v>
                </c:pt>
                <c:pt idx="37">
                  <c:v>7.9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6D-49A5-8995-D3AD841D8363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Données!$B$137:$B$177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9.8000000000000007</c:v>
                </c:pt>
                <c:pt idx="2">
                  <c:v>9.9</c:v>
                </c:pt>
                <c:pt idx="3">
                  <c:v>10.1</c:v>
                </c:pt>
                <c:pt idx="4">
                  <c:v>10</c:v>
                </c:pt>
                <c:pt idx="5">
                  <c:v>10.199999999999999</c:v>
                </c:pt>
                <c:pt idx="6">
                  <c:v>10</c:v>
                </c:pt>
                <c:pt idx="7">
                  <c:v>9.9</c:v>
                </c:pt>
                <c:pt idx="8">
                  <c:v>9.9</c:v>
                </c:pt>
                <c:pt idx="9">
                  <c:v>9.6999999999999993</c:v>
                </c:pt>
                <c:pt idx="10">
                  <c:v>9.6</c:v>
                </c:pt>
                <c:pt idx="11">
                  <c:v>9.6999999999999993</c:v>
                </c:pt>
                <c:pt idx="12">
                  <c:v>9.3000000000000007</c:v>
                </c:pt>
                <c:pt idx="13">
                  <c:v>9.1999999999999993</c:v>
                </c:pt>
                <c:pt idx="14">
                  <c:v>9.1999999999999993</c:v>
                </c:pt>
                <c:pt idx="15">
                  <c:v>8.6999999999999993</c:v>
                </c:pt>
                <c:pt idx="16">
                  <c:v>9</c:v>
                </c:pt>
                <c:pt idx="17">
                  <c:v>8.8000000000000007</c:v>
                </c:pt>
                <c:pt idx="18">
                  <c:v>8.6</c:v>
                </c:pt>
                <c:pt idx="19">
                  <c:v>8.4</c:v>
                </c:pt>
                <c:pt idx="20">
                  <c:v>8.5</c:v>
                </c:pt>
                <c:pt idx="21">
                  <c:v>8.1999999999999993</c:v>
                </c:pt>
                <c:pt idx="22">
                  <c:v>8.1</c:v>
                </c:pt>
                <c:pt idx="23">
                  <c:v>7.9</c:v>
                </c:pt>
                <c:pt idx="24">
                  <c:v>7.7</c:v>
                </c:pt>
                <c:pt idx="25">
                  <c:v>7.1</c:v>
                </c:pt>
                <c:pt idx="26">
                  <c:v>8.8000000000000007</c:v>
                </c:pt>
                <c:pt idx="27">
                  <c:v>7.8</c:v>
                </c:pt>
                <c:pt idx="28">
                  <c:v>8</c:v>
                </c:pt>
                <c:pt idx="29">
                  <c:v>7.7</c:v>
                </c:pt>
                <c:pt idx="30">
                  <c:v>7.7</c:v>
                </c:pt>
                <c:pt idx="31">
                  <c:v>7.2</c:v>
                </c:pt>
                <c:pt idx="32">
                  <c:v>7.1</c:v>
                </c:pt>
                <c:pt idx="33">
                  <c:v>7.2</c:v>
                </c:pt>
                <c:pt idx="34">
                  <c:v>7</c:v>
                </c:pt>
                <c:pt idx="35">
                  <c:v>6.9</c:v>
                </c:pt>
                <c:pt idx="36">
                  <c:v>6.9</c:v>
                </c:pt>
                <c:pt idx="37">
                  <c:v>7</c:v>
                </c:pt>
                <c:pt idx="38">
                  <c:v>7.2</c:v>
                </c:pt>
                <c:pt idx="39">
                  <c:v>7.3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6D-49A5-8995-D3AD841D8363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Données!$G$137:$G$177</c:f>
              <c:numCache>
                <c:formatCode>#\ ##0.0</c:formatCode>
                <c:ptCount val="41"/>
                <c:pt idx="0">
                  <c:v>11.9</c:v>
                </c:pt>
                <c:pt idx="1">
                  <c:v>11.9</c:v>
                </c:pt>
                <c:pt idx="2">
                  <c:v>12</c:v>
                </c:pt>
                <c:pt idx="3">
                  <c:v>12.2</c:v>
                </c:pt>
                <c:pt idx="4">
                  <c:v>12</c:v>
                </c:pt>
                <c:pt idx="5">
                  <c:v>12.2</c:v>
                </c:pt>
                <c:pt idx="6">
                  <c:v>12</c:v>
                </c:pt>
                <c:pt idx="7">
                  <c:v>11.9</c:v>
                </c:pt>
                <c:pt idx="8">
                  <c:v>11.8</c:v>
                </c:pt>
                <c:pt idx="9">
                  <c:v>11.6</c:v>
                </c:pt>
                <c:pt idx="10">
                  <c:v>11.5</c:v>
                </c:pt>
                <c:pt idx="11">
                  <c:v>12</c:v>
                </c:pt>
                <c:pt idx="12">
                  <c:v>11.5</c:v>
                </c:pt>
                <c:pt idx="13">
                  <c:v>11.4</c:v>
                </c:pt>
                <c:pt idx="14">
                  <c:v>11.4</c:v>
                </c:pt>
                <c:pt idx="15">
                  <c:v>10.9</c:v>
                </c:pt>
                <c:pt idx="16">
                  <c:v>11.3</c:v>
                </c:pt>
                <c:pt idx="17">
                  <c:v>11</c:v>
                </c:pt>
                <c:pt idx="18">
                  <c:v>10.8</c:v>
                </c:pt>
                <c:pt idx="19">
                  <c:v>10.5</c:v>
                </c:pt>
                <c:pt idx="20">
                  <c:v>10.6</c:v>
                </c:pt>
                <c:pt idx="21">
                  <c:v>10.1</c:v>
                </c:pt>
                <c:pt idx="22">
                  <c:v>10</c:v>
                </c:pt>
                <c:pt idx="23">
                  <c:v>9.6999999999999993</c:v>
                </c:pt>
                <c:pt idx="24">
                  <c:v>9.4</c:v>
                </c:pt>
                <c:pt idx="25">
                  <c:v>8.3000000000000007</c:v>
                </c:pt>
                <c:pt idx="26">
                  <c:v>10.4</c:v>
                </c:pt>
                <c:pt idx="27">
                  <c:v>9.3000000000000007</c:v>
                </c:pt>
                <c:pt idx="28">
                  <c:v>9.5</c:v>
                </c:pt>
                <c:pt idx="29">
                  <c:v>9.1999999999999993</c:v>
                </c:pt>
                <c:pt idx="30">
                  <c:v>9.3000000000000007</c:v>
                </c:pt>
                <c:pt idx="31">
                  <c:v>8.8000000000000007</c:v>
                </c:pt>
                <c:pt idx="32">
                  <c:v>8.8000000000000007</c:v>
                </c:pt>
                <c:pt idx="33">
                  <c:v>8.9</c:v>
                </c:pt>
                <c:pt idx="34">
                  <c:v>8.8000000000000007</c:v>
                </c:pt>
                <c:pt idx="35">
                  <c:v>8.6</c:v>
                </c:pt>
                <c:pt idx="36">
                  <c:v>8.5</c:v>
                </c:pt>
                <c:pt idx="37">
                  <c:v>8.5</c:v>
                </c:pt>
                <c:pt idx="38">
                  <c:v>8.6999999999999993</c:v>
                </c:pt>
                <c:pt idx="39">
                  <c:v>8.6999999999999993</c:v>
                </c:pt>
                <c:pt idx="40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6D-49A5-8995-D3AD841D8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233-4D1A-8D92-BC96D267B37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233-4D1A-8D92-BC96D267B37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233-4D1A-8D92-BC96D267B378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3233-4D1A-8D92-BC96D267B37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233-4D1A-8D92-BC96D267B37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233-4D1A-8D92-BC96D267B37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233-4D1A-8D92-BC96D267B378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33-4D1A-8D92-BC96D267B378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33-4D1A-8D92-BC96D267B378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Paca</c:v>
                </c:pt>
                <c:pt idx="3">
                  <c:v>Haute-Garonne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cat>
          <c:val>
            <c:numRef>
              <c:f>'données graphiques_trim'!$H$48:$H$54</c:f>
              <c:numCache>
                <c:formatCode>#\ ##0.0</c:formatCode>
                <c:ptCount val="7"/>
                <c:pt idx="0">
                  <c:v>9.9</c:v>
                </c:pt>
                <c:pt idx="1">
                  <c:v>8.6999999999999993</c:v>
                </c:pt>
                <c:pt idx="2">
                  <c:v>8.1</c:v>
                </c:pt>
                <c:pt idx="3">
                  <c:v>7.5</c:v>
                </c:pt>
                <c:pt idx="4">
                  <c:v>7.3</c:v>
                </c:pt>
                <c:pt idx="5">
                  <c:v>6.8</c:v>
                </c:pt>
                <c:pt idx="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233-4D1A-8D92-BC96D267B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997440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Paca</c:v>
                </c:pt>
                <c:pt idx="3">
                  <c:v>Haute-Garonne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xVal>
          <c:yVal>
            <c:numRef>
              <c:f>'données graphiques_trim'!$J$48:$J$54</c:f>
              <c:numCache>
                <c:formatCode>#\ ##0.0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-9.9999999999999645E-2</c:v>
                </c:pt>
                <c:pt idx="3">
                  <c:v>0</c:v>
                </c:pt>
                <c:pt idx="4">
                  <c:v>0</c:v>
                </c:pt>
                <c:pt idx="5">
                  <c:v>9.9999999999999645E-2</c:v>
                </c:pt>
                <c:pt idx="6">
                  <c:v>-9.9999999999999645E-2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233-4D1A-8D92-BC96D267B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201399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13997440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1"/>
          <c:min val="-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4.1266774252943283E-2"/>
          <c:y val="0.10261907402419769"/>
          <c:w val="0.90099174329481158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dep13_trim!$BG$83:$BG$123</c:f>
              <c:numCache>
                <c:formatCode>#\ ##0.0</c:formatCode>
                <c:ptCount val="41"/>
                <c:pt idx="0">
                  <c:v>0.88465335257044142</c:v>
                </c:pt>
                <c:pt idx="1">
                  <c:v>1.0669526927853612</c:v>
                </c:pt>
                <c:pt idx="2">
                  <c:v>1.2251205570761092</c:v>
                </c:pt>
                <c:pt idx="3">
                  <c:v>1.7768131403240961</c:v>
                </c:pt>
                <c:pt idx="4">
                  <c:v>1.6030217049500139</c:v>
                </c:pt>
                <c:pt idx="5">
                  <c:v>2.1273568125222297</c:v>
                </c:pt>
                <c:pt idx="6">
                  <c:v>-0.21945102410477757</c:v>
                </c:pt>
                <c:pt idx="7">
                  <c:v>0.91988130563798176</c:v>
                </c:pt>
                <c:pt idx="8">
                  <c:v>0.43066918034488921</c:v>
                </c:pt>
                <c:pt idx="9">
                  <c:v>-0.41160059242931757</c:v>
                </c:pt>
                <c:pt idx="10">
                  <c:v>1.2814083386653241</c:v>
                </c:pt>
                <c:pt idx="11">
                  <c:v>1.0910394754814812</c:v>
                </c:pt>
                <c:pt idx="12">
                  <c:v>1.2785650345398469</c:v>
                </c:pt>
                <c:pt idx="13">
                  <c:v>1.0939897271696308</c:v>
                </c:pt>
                <c:pt idx="14">
                  <c:v>1.2570108874958796</c:v>
                </c:pt>
                <c:pt idx="15">
                  <c:v>1.0165846665146194</c:v>
                </c:pt>
                <c:pt idx="16">
                  <c:v>0.4983388704318914</c:v>
                </c:pt>
                <c:pt idx="17">
                  <c:v>0.19577950734173122</c:v>
                </c:pt>
                <c:pt idx="18">
                  <c:v>-3.8438746256230782E-2</c:v>
                </c:pt>
                <c:pt idx="19">
                  <c:v>-0.31083267908930123</c:v>
                </c:pt>
                <c:pt idx="20">
                  <c:v>-0.18643822626528417</c:v>
                </c:pt>
                <c:pt idx="21">
                  <c:v>-0.90655845933368395</c:v>
                </c:pt>
                <c:pt idx="22">
                  <c:v>-1.3665908352291201</c:v>
                </c:pt>
                <c:pt idx="23">
                  <c:v>-1.0461457355145809</c:v>
                </c:pt>
                <c:pt idx="24">
                  <c:v>-0.42621204049014816</c:v>
                </c:pt>
                <c:pt idx="25">
                  <c:v>5.0745719636168918</c:v>
                </c:pt>
                <c:pt idx="26">
                  <c:v>-0.94203013859935902</c:v>
                </c:pt>
                <c:pt idx="27">
                  <c:v>-0.94456313954796034</c:v>
                </c:pt>
                <c:pt idx="28">
                  <c:v>0.37299515106303804</c:v>
                </c:pt>
                <c:pt idx="29">
                  <c:v>-0.21488698237280834</c:v>
                </c:pt>
                <c:pt idx="30">
                  <c:v>-1.5187823834196812</c:v>
                </c:pt>
                <c:pt idx="31">
                  <c:v>-2.6914603268554105</c:v>
                </c:pt>
                <c:pt idx="32">
                  <c:v>-2.3350511109233807</c:v>
                </c:pt>
                <c:pt idx="33">
                  <c:v>-1.2732903136515317</c:v>
                </c:pt>
                <c:pt idx="34">
                  <c:v>-0.27161056302241748</c:v>
                </c:pt>
                <c:pt idx="35">
                  <c:v>-0.79772280011244368</c:v>
                </c:pt>
                <c:pt idx="36">
                  <c:v>-0.44812072691204907</c:v>
                </c:pt>
                <c:pt idx="37">
                  <c:v>-0.72235566230762771</c:v>
                </c:pt>
                <c:pt idx="38">
                  <c:v>5.3764404380007846E-2</c:v>
                </c:pt>
                <c:pt idx="39">
                  <c:v>0.96186569703917701</c:v>
                </c:pt>
                <c:pt idx="40">
                  <c:v>-0.21289429798104775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3-4EFB-9A23-16A1EB3F0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16928"/>
        <c:axId val="151918464"/>
      </c:barChart>
      <c:catAx>
        <c:axId val="15191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91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918464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916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0.80753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76650"/>
          <a:ext cx="6057873" cy="86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février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2023 et le T1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0.96404</cdr:x>
      <cdr:y>0.45923</cdr:y>
    </cdr:from>
    <cdr:to>
      <cdr:x>0.97898</cdr:x>
      <cdr:y>0.55702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13461" y="275349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0.85918</cdr:y>
    </cdr:from>
    <cdr:to>
      <cdr:x>1</cdr:x>
      <cdr:y>0.95664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0.84194</cdr:y>
    </cdr:from>
    <cdr:to>
      <cdr:x>0</cdr:x>
      <cdr:y>0.84218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0.00196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9434B36-1C8D-CDCD-31FF-D45F3C1E6546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2024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0.82361</cdr:y>
    </cdr:from>
    <cdr:to>
      <cdr:x>1</cdr:x>
      <cdr:y>0.9886</cdr:y>
    </cdr:to>
    <cdr:sp macro="" textlink="">
      <cdr:nvSpPr>
        <cdr:cNvPr id="5" name="Text Box 1">
          <a:extLst xmlns:a="http://schemas.openxmlformats.org/drawingml/2006/main">
            <a:ext uri="{FF2B5EF4-FFF2-40B4-BE49-F238E27FC236}">
              <a16:creationId xmlns:a16="http://schemas.microsoft.com/office/drawing/2014/main" id="{30B946DA-5138-C184-7C4F-C923FE8F07A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989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0.16762</cdr:x>
      <cdr:y>0.17927</cdr:y>
    </cdr:from>
    <cdr:to>
      <cdr:x>0.49841</cdr:x>
      <cdr:y>0.34219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258069" y="855462"/>
          <a:ext cx="2482810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187 500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T1 2024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798321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juillet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… et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1021652-4726-426F-AC4B-AD0A163F6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860393"/>
              </p:ext>
            </p:extLst>
          </p:nvPr>
        </p:nvGraphicFramePr>
        <p:xfrm>
          <a:off x="583474" y="1062037"/>
          <a:ext cx="7707086" cy="543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892" y="-22123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Début 2024, la demande d’emploi repart à la baisse en rythme trimestriel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9319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80B4A83-CBF0-4097-BEAE-1BC782682E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389404"/>
              </p:ext>
            </p:extLst>
          </p:nvPr>
        </p:nvGraphicFramePr>
        <p:xfrm>
          <a:off x="513806" y="1042987"/>
          <a:ext cx="8046720" cy="552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306806"/>
            <a:ext cx="89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est légèrement plus prononcé chez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F33E8BB-8759-4745-9A10-9206BBD13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02084"/>
              </p:ext>
            </p:extLst>
          </p:nvPr>
        </p:nvGraphicFramePr>
        <p:xfrm>
          <a:off x="513806" y="1042987"/>
          <a:ext cx="7811044" cy="526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293550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concerne à la fois les jeunes et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1FD2A51-7323-4686-B3DB-061566DDD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568225"/>
              </p:ext>
            </p:extLst>
          </p:nvPr>
        </p:nvGraphicFramePr>
        <p:xfrm>
          <a:off x="409303" y="1042987"/>
          <a:ext cx="8229600" cy="542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-21857"/>
            <a:ext cx="91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La demande d’emploi de longue durée continue d’augmenter, mais deux fois moins vite que fin 2023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7DCA08C-5F2C-4991-8180-CA95DFF5F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156354"/>
              </p:ext>
            </p:extLst>
          </p:nvPr>
        </p:nvGraphicFramePr>
        <p:xfrm>
          <a:off x="496389" y="1042987"/>
          <a:ext cx="7977051" cy="519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baisse du nombre de foyers bénéficiaires du RSA, plus prononcée pour l’ASS ; hausse pour l’AAH, recul pour la PA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917355"/>
              </p:ext>
            </p:extLst>
          </p:nvPr>
        </p:nvGraphicFramePr>
        <p:xfrm>
          <a:off x="541538" y="1243964"/>
          <a:ext cx="8016535" cy="471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C836DF9-8A00-AA64-225E-678370DA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3" y="1635720"/>
            <a:ext cx="8995113" cy="35291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</a:t>
            </a:r>
            <a:r>
              <a:rPr lang="fr-FR" sz="2800" b="1">
                <a:solidFill>
                  <a:srgbClr val="376092"/>
                </a:solidFill>
              </a:rPr>
              <a:t>un peu moins </a:t>
            </a:r>
            <a:r>
              <a:rPr lang="fr-FR" sz="2800" b="1" dirty="0">
                <a:solidFill>
                  <a:srgbClr val="376092"/>
                </a:solidFill>
              </a:rPr>
              <a:t>important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8401" y="3562899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900" y="23273"/>
            <a:ext cx="872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salarié se prolonge en début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+0,4 %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2024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754205"/>
              </p:ext>
            </p:extLst>
          </p:nvPr>
        </p:nvGraphicFramePr>
        <p:xfrm>
          <a:off x="513807" y="1227911"/>
          <a:ext cx="7991002" cy="480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1143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essentiellement portée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+ 350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+ 3 010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2024 :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379082"/>
              </p:ext>
            </p:extLst>
          </p:nvPr>
        </p:nvGraphicFramePr>
        <p:xfrm>
          <a:off x="656948" y="1390721"/>
          <a:ext cx="7581463" cy="447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84365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soutient la croissance de l’industrie mais pénalise celle de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742798"/>
              </p:ext>
            </p:extLst>
          </p:nvPr>
        </p:nvGraphicFramePr>
        <p:xfrm>
          <a:off x="532659" y="1308100"/>
          <a:ext cx="7785717" cy="489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0676" y="198494"/>
            <a:ext cx="900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La croissance se prolonge dans l’industrie et le tertiaire non marchand, rebondit dans le tertiaire marchand et recule dans la construction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75517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juillet 2024</a:t>
            </a:r>
            <a:endParaRPr lang="fr-FR" i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3266"/>
              </p:ext>
            </p:extLst>
          </p:nvPr>
        </p:nvGraphicFramePr>
        <p:xfrm>
          <a:off x="456487" y="1258253"/>
          <a:ext cx="8045256" cy="501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13566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Hors crise sanitaire, premier recul annuel dans la construction depuis fin 2015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1E58B7-0EE1-26BD-14DF-352F92465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73" y="1992630"/>
            <a:ext cx="7781189" cy="31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6800" y="698540"/>
            <a:ext cx="8525753" cy="49621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92062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juillet 2024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23C8C0-F2D9-811E-D0C0-C21F0E7D4155}"/>
              </a:ext>
            </a:extLst>
          </p:cNvPr>
          <p:cNvSpPr txBox="1"/>
          <p:nvPr/>
        </p:nvSpPr>
        <p:spPr>
          <a:xfrm>
            <a:off x="103544" y="-31827"/>
            <a:ext cx="853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Faible progression du nombre de bénéficiaires de contrat aidé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2EE7A38-7DF5-3CB8-9E8B-AEFBB4C44381}"/>
              </a:ext>
            </a:extLst>
          </p:cNvPr>
          <p:cNvGrpSpPr>
            <a:grpSpLocks/>
          </p:cNvGrpSpPr>
          <p:nvPr/>
        </p:nvGrpSpPr>
        <p:grpSpPr bwMode="auto">
          <a:xfrm>
            <a:off x="241929" y="1197303"/>
            <a:ext cx="8694729" cy="5193761"/>
            <a:chOff x="0" y="0"/>
            <a:chExt cx="9508889" cy="6042212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3715401C-DE98-B490-27DB-92E09DD78C9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9833909"/>
                </p:ext>
              </p:extLst>
            </p:nvPr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ZoneTexte 19">
              <a:extLst>
                <a:ext uri="{FF2B5EF4-FFF2-40B4-BE49-F238E27FC236}">
                  <a16:creationId xmlns:a16="http://schemas.microsoft.com/office/drawing/2014/main" id="{3825FBB9-F0A4-C877-451B-48EA67024411}"/>
                </a:ext>
              </a:extLst>
            </p:cNvPr>
            <p:cNvSpPr txBox="1"/>
            <p:nvPr/>
          </p:nvSpPr>
          <p:spPr>
            <a:xfrm>
              <a:off x="8842139" y="2364481"/>
              <a:ext cx="666750" cy="30578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4 400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417945" y="5648705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juillet 2024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103544" y="-31827"/>
            <a:ext cx="853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annuelle de l’apprentissage de nouveau modérée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48521E1-3365-C7D9-EE78-0F06121D3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271713"/>
              </p:ext>
            </p:extLst>
          </p:nvPr>
        </p:nvGraphicFramePr>
        <p:xfrm>
          <a:off x="103544" y="1192665"/>
          <a:ext cx="9040456" cy="513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9">
            <a:extLst>
              <a:ext uri="{FF2B5EF4-FFF2-40B4-BE49-F238E27FC236}">
                <a16:creationId xmlns:a16="http://schemas.microsoft.com/office/drawing/2014/main" id="{B041D18C-A1A9-1F08-2CDC-6302D0F36D46}"/>
              </a:ext>
            </a:extLst>
          </p:cNvPr>
          <p:cNvSpPr txBox="1"/>
          <p:nvPr/>
        </p:nvSpPr>
        <p:spPr bwMode="auto">
          <a:xfrm>
            <a:off x="8379714" y="1257139"/>
            <a:ext cx="819121" cy="26559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32 300</a:t>
            </a:r>
          </a:p>
        </p:txBody>
      </p:sp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709941" y="1587206"/>
            <a:ext cx="129209" cy="5082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3663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stabilise début 2024…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521583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8,7 % (0,0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183029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8,1 % (-0,1 pt)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357160"/>
              </p:ext>
            </p:extLst>
          </p:nvPr>
        </p:nvGraphicFramePr>
        <p:xfrm>
          <a:off x="226423" y="1339914"/>
          <a:ext cx="8020594" cy="515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10162</TotalTime>
  <Words>1481</Words>
  <Application>Microsoft Office PowerPoint</Application>
  <PresentationFormat>Affichage à l'écran (4:3)</PresentationFormat>
  <Paragraphs>276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906</cp:revision>
  <cp:lastPrinted>2019-04-05T08:16:29Z</cp:lastPrinted>
  <dcterms:created xsi:type="dcterms:W3CDTF">2018-05-30T13:27:07Z</dcterms:created>
  <dcterms:modified xsi:type="dcterms:W3CDTF">2024-07-09T08:36:10Z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