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7" r:id="rId15"/>
    <p:sldId id="314" r:id="rId16"/>
    <p:sldId id="318" r:id="rId17"/>
    <p:sldId id="326" r:id="rId18"/>
    <p:sldId id="325" r:id="rId19"/>
    <p:sldId id="324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5" autoAdjust="0"/>
    <p:restoredTop sz="94306" autoAdjust="0"/>
  </p:normalViewPr>
  <p:slideViewPr>
    <p:cSldViewPr snapToGrid="0" snapToObjects="1">
      <p:cViewPr varScale="1">
        <p:scale>
          <a:sx n="83" d="100"/>
          <a:sy n="83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&#233;faillances_entreprises\2025-T1%20-%20D&#233;faillances%20d'entreprises%20-%20donn&#233;es%20mensuel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1\01%20-%20Fichiers%20de%20travail\Apprentissage\2025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Prestations%20sociales\2025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1\01%20-%20Fichiers%20de%20travail\Cr&#233;ations_entreprises\2025-T1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100.37053201628194</c:v>
                </c:pt>
                <c:pt idx="2">
                  <c:v>100.30267166053565</c:v>
                </c:pt>
                <c:pt idx="3">
                  <c:v>100.74512786026659</c:v>
                </c:pt>
                <c:pt idx="4">
                  <c:v>101.1256246047509</c:v>
                </c:pt>
                <c:pt idx="5">
                  <c:v>101.5200942362676</c:v>
                </c:pt>
                <c:pt idx="6">
                  <c:v>101.71454560839391</c:v>
                </c:pt>
                <c:pt idx="7">
                  <c:v>101.77889882516406</c:v>
                </c:pt>
                <c:pt idx="8">
                  <c:v>102.23443720996511</c:v>
                </c:pt>
                <c:pt idx="9">
                  <c:v>102.6593020459425</c:v>
                </c:pt>
                <c:pt idx="10">
                  <c:v>102.75644422869664</c:v>
                </c:pt>
                <c:pt idx="11">
                  <c:v>103.10131289469207</c:v>
                </c:pt>
                <c:pt idx="12">
                  <c:v>103.63590107864005</c:v>
                </c:pt>
                <c:pt idx="13">
                  <c:v>103.57394162339344</c:v>
                </c:pt>
                <c:pt idx="14">
                  <c:v>103.80340871640932</c:v>
                </c:pt>
                <c:pt idx="15">
                  <c:v>103.89069750870657</c:v>
                </c:pt>
                <c:pt idx="16">
                  <c:v>104.57887611226411</c:v>
                </c:pt>
                <c:pt idx="17">
                  <c:v>104.87380979950287</c:v>
                </c:pt>
                <c:pt idx="18">
                  <c:v>105.22485771036163</c:v>
                </c:pt>
                <c:pt idx="19">
                  <c:v>105.67610959196942</c:v>
                </c:pt>
                <c:pt idx="20">
                  <c:v>103.62615902592816</c:v>
                </c:pt>
                <c:pt idx="21">
                  <c:v>102.54100569158551</c:v>
                </c:pt>
                <c:pt idx="22">
                  <c:v>105.22535873021516</c:v>
                </c:pt>
                <c:pt idx="23">
                  <c:v>105.53793945008066</c:v>
                </c:pt>
                <c:pt idx="24">
                  <c:v>106.26697900615466</c:v>
                </c:pt>
                <c:pt idx="25">
                  <c:v>107.67000160326354</c:v>
                </c:pt>
                <c:pt idx="26">
                  <c:v>108.65316956293252</c:v>
                </c:pt>
                <c:pt idx="27">
                  <c:v>109.68226434252838</c:v>
                </c:pt>
                <c:pt idx="28">
                  <c:v>110.18924076564754</c:v>
                </c:pt>
                <c:pt idx="29">
                  <c:v>110.63943493867509</c:v>
                </c:pt>
                <c:pt idx="30">
                  <c:v>110.81724131788265</c:v>
                </c:pt>
                <c:pt idx="31">
                  <c:v>111.30206152969153</c:v>
                </c:pt>
                <c:pt idx="32">
                  <c:v>111.7607173713604</c:v>
                </c:pt>
                <c:pt idx="33">
                  <c:v>111.85168030925161</c:v>
                </c:pt>
                <c:pt idx="34">
                  <c:v>112.04468429068936</c:v>
                </c:pt>
                <c:pt idx="35">
                  <c:v>112.2343481397689</c:v>
                </c:pt>
                <c:pt idx="36">
                  <c:v>112.68816078951804</c:v>
                </c:pt>
                <c:pt idx="37">
                  <c:v>112.66066036643481</c:v>
                </c:pt>
                <c:pt idx="38">
                  <c:v>113.00307960203433</c:v>
                </c:pt>
                <c:pt idx="39">
                  <c:v>112.63377230095028</c:v>
                </c:pt>
                <c:pt idx="40">
                  <c:v>112.607218248702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1-4AB8-B3BB-E232AB6A84DB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100.22693363756707</c:v>
                </c:pt>
                <c:pt idx="2">
                  <c:v>100.31596711851272</c:v>
                </c:pt>
                <c:pt idx="3">
                  <c:v>100.46710596981742</c:v>
                </c:pt>
                <c:pt idx="4">
                  <c:v>100.65001869014461</c:v>
                </c:pt>
                <c:pt idx="5">
                  <c:v>100.87100819822233</c:v>
                </c:pt>
                <c:pt idx="6">
                  <c:v>101.18868567869865</c:v>
                </c:pt>
                <c:pt idx="7">
                  <c:v>101.23936553266356</c:v>
                </c:pt>
                <c:pt idx="8">
                  <c:v>101.68417201253767</c:v>
                </c:pt>
                <c:pt idx="9">
                  <c:v>102.13385895766041</c:v>
                </c:pt>
                <c:pt idx="10">
                  <c:v>102.15307153618826</c:v>
                </c:pt>
                <c:pt idx="11">
                  <c:v>102.56534871128189</c:v>
                </c:pt>
                <c:pt idx="12">
                  <c:v>102.79796380090191</c:v>
                </c:pt>
                <c:pt idx="13">
                  <c:v>102.85143716726415</c:v>
                </c:pt>
                <c:pt idx="14">
                  <c:v>103.00048639374117</c:v>
                </c:pt>
                <c:pt idx="15">
                  <c:v>103.18972919826321</c:v>
                </c:pt>
                <c:pt idx="16">
                  <c:v>103.86399086979432</c:v>
                </c:pt>
                <c:pt idx="17">
                  <c:v>104.04046593499427</c:v>
                </c:pt>
                <c:pt idx="18">
                  <c:v>104.30201791758513</c:v>
                </c:pt>
                <c:pt idx="19">
                  <c:v>104.66969505849899</c:v>
                </c:pt>
                <c:pt idx="20">
                  <c:v>102.73456139387621</c:v>
                </c:pt>
                <c:pt idx="21">
                  <c:v>102.21884106283252</c:v>
                </c:pt>
                <c:pt idx="22">
                  <c:v>104.32618210749136</c:v>
                </c:pt>
                <c:pt idx="23">
                  <c:v>104.35069674875648</c:v>
                </c:pt>
                <c:pt idx="24">
                  <c:v>105.02488694362549</c:v>
                </c:pt>
                <c:pt idx="25">
                  <c:v>106.11112187963438</c:v>
                </c:pt>
                <c:pt idx="26">
                  <c:v>107.01558029189782</c:v>
                </c:pt>
                <c:pt idx="27">
                  <c:v>107.63644906219223</c:v>
                </c:pt>
                <c:pt idx="28">
                  <c:v>108.04216141693767</c:v>
                </c:pt>
                <c:pt idx="29">
                  <c:v>108.29597158806894</c:v>
                </c:pt>
                <c:pt idx="30">
                  <c:v>108.60292656925515</c:v>
                </c:pt>
                <c:pt idx="31">
                  <c:v>108.98213231030492</c:v>
                </c:pt>
                <c:pt idx="32">
                  <c:v>109.2279400540437</c:v>
                </c:pt>
                <c:pt idx="33">
                  <c:v>109.36620017507532</c:v>
                </c:pt>
                <c:pt idx="34">
                  <c:v>109.47667930507117</c:v>
                </c:pt>
                <c:pt idx="35">
                  <c:v>109.61517416230606</c:v>
                </c:pt>
                <c:pt idx="36">
                  <c:v>109.93441799452997</c:v>
                </c:pt>
                <c:pt idx="37">
                  <c:v>109.86283833597743</c:v>
                </c:pt>
                <c:pt idx="38">
                  <c:v>110.04071716978821</c:v>
                </c:pt>
                <c:pt idx="39">
                  <c:v>109.63300414434815</c:v>
                </c:pt>
                <c:pt idx="40">
                  <c:v>109.54760990766765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61-4AB8-B3BB-E232AB6A84DB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3'!$J$10:$J$50</c:f>
              <c:numCache>
                <c:formatCode>#\ ##0.0</c:formatCode>
                <c:ptCount val="41"/>
                <c:pt idx="0">
                  <c:v>100</c:v>
                </c:pt>
                <c:pt idx="1">
                  <c:v>100.5620280061603</c:v>
                </c:pt>
                <c:pt idx="2">
                  <c:v>100.32300537711258</c:v>
                </c:pt>
                <c:pt idx="3">
                  <c:v>100.7481832783744</c:v>
                </c:pt>
                <c:pt idx="4">
                  <c:v>101.24148707385893</c:v>
                </c:pt>
                <c:pt idx="5">
                  <c:v>101.59433563217665</c:v>
                </c:pt>
                <c:pt idx="6">
                  <c:v>101.92324981601402</c:v>
                </c:pt>
                <c:pt idx="7">
                  <c:v>101.94213954287603</c:v>
                </c:pt>
                <c:pt idx="8">
                  <c:v>102.49512781879535</c:v>
                </c:pt>
                <c:pt idx="9">
                  <c:v>102.83871777179448</c:v>
                </c:pt>
                <c:pt idx="10">
                  <c:v>103.25454585451092</c:v>
                </c:pt>
                <c:pt idx="11">
                  <c:v>103.40616118776447</c:v>
                </c:pt>
                <c:pt idx="12">
                  <c:v>103.90816134432515</c:v>
                </c:pt>
                <c:pt idx="13">
                  <c:v>103.99673746762797</c:v>
                </c:pt>
                <c:pt idx="14">
                  <c:v>104.30417970327157</c:v>
                </c:pt>
                <c:pt idx="15">
                  <c:v>104.68500673961731</c:v>
                </c:pt>
                <c:pt idx="16">
                  <c:v>105.24014403420756</c:v>
                </c:pt>
                <c:pt idx="17">
                  <c:v>105.63386373971105</c:v>
                </c:pt>
                <c:pt idx="18">
                  <c:v>106.29974429761442</c:v>
                </c:pt>
                <c:pt idx="19">
                  <c:v>106.61601280295767</c:v>
                </c:pt>
                <c:pt idx="20">
                  <c:v>104.81115088641764</c:v>
                </c:pt>
                <c:pt idx="21">
                  <c:v>104.53579066299146</c:v>
                </c:pt>
                <c:pt idx="22">
                  <c:v>107.00328790107176</c:v>
                </c:pt>
                <c:pt idx="23">
                  <c:v>107.36179524651152</c:v>
                </c:pt>
                <c:pt idx="24">
                  <c:v>108.24976769963057</c:v>
                </c:pt>
                <c:pt idx="25">
                  <c:v>109.54112401358098</c:v>
                </c:pt>
                <c:pt idx="26">
                  <c:v>110.2290265476468</c:v>
                </c:pt>
                <c:pt idx="27">
                  <c:v>111.15660943646131</c:v>
                </c:pt>
                <c:pt idx="28">
                  <c:v>111.57582173074896</c:v>
                </c:pt>
                <c:pt idx="29">
                  <c:v>112.08374540203654</c:v>
                </c:pt>
                <c:pt idx="30">
                  <c:v>112.44071251779968</c:v>
                </c:pt>
                <c:pt idx="31">
                  <c:v>112.84835305052961</c:v>
                </c:pt>
                <c:pt idx="32">
                  <c:v>113.22544540041272</c:v>
                </c:pt>
                <c:pt idx="33">
                  <c:v>113.46386448840748</c:v>
                </c:pt>
                <c:pt idx="34">
                  <c:v>113.66252820795266</c:v>
                </c:pt>
                <c:pt idx="35">
                  <c:v>113.99515945053369</c:v>
                </c:pt>
                <c:pt idx="36">
                  <c:v>114.32775599077311</c:v>
                </c:pt>
                <c:pt idx="37">
                  <c:v>114.64773832062831</c:v>
                </c:pt>
                <c:pt idx="38">
                  <c:v>115.03309839126641</c:v>
                </c:pt>
                <c:pt idx="39">
                  <c:v>114.65531697868867</c:v>
                </c:pt>
                <c:pt idx="40">
                  <c:v>114.88912467940547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61-4AB8-B3BB-E232AB6A8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6"/>
          <c:min val="1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80.769230769230774</c:v>
                </c:pt>
                <c:pt idx="35">
                  <c:v>88.44639612356147</c:v>
                </c:pt>
                <c:pt idx="36">
                  <c:v>93.897637795275585</c:v>
                </c:pt>
                <c:pt idx="37">
                  <c:v>97.91035735917626</c:v>
                </c:pt>
                <c:pt idx="38">
                  <c:v>101.42337976983646</c:v>
                </c:pt>
                <c:pt idx="39">
                  <c:v>101.77165354330708</c:v>
                </c:pt>
                <c:pt idx="40">
                  <c:v>98.818897637795274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4D-4F9D-BDC8-3875EAF3D3A8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76.647846323635264</c:v>
                </c:pt>
                <c:pt idx="34">
                  <c:v>80.312215095727836</c:v>
                </c:pt>
                <c:pt idx="35">
                  <c:v>87.263479470897778</c:v>
                </c:pt>
                <c:pt idx="36">
                  <c:v>92.095455926808583</c:v>
                </c:pt>
                <c:pt idx="37">
                  <c:v>96.549959213704199</c:v>
                </c:pt>
                <c:pt idx="38">
                  <c:v>99.852849442587285</c:v>
                </c:pt>
                <c:pt idx="39">
                  <c:v>102.75747348890773</c:v>
                </c:pt>
                <c:pt idx="40">
                  <c:v>103.21332032437101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4D-4F9D-BDC8-3875EAF3D3A8}"/>
            </c:ext>
          </c:extLst>
        </c:ser>
        <c:ser>
          <c:idx val="1"/>
          <c:order val="2"/>
          <c:tx>
            <c:strRef>
              <c:f>'Données Eclairages Deps'!$F$9</c:f>
              <c:strCache>
                <c:ptCount val="1"/>
                <c:pt idx="0">
                  <c:v>Bouches-du-Rhône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Deps'!$F$10:$F$50</c:f>
              <c:numCache>
                <c:formatCode>#\ ##0.0</c:formatCode>
                <c:ptCount val="41"/>
                <c:pt idx="0">
                  <c:v>100</c:v>
                </c:pt>
                <c:pt idx="1">
                  <c:v>98.521560574948666</c:v>
                </c:pt>
                <c:pt idx="2">
                  <c:v>97.207392197125259</c:v>
                </c:pt>
                <c:pt idx="3">
                  <c:v>96.098562628336765</c:v>
                </c:pt>
                <c:pt idx="4">
                  <c:v>94.53798767967146</c:v>
                </c:pt>
                <c:pt idx="5">
                  <c:v>93.223819301848053</c:v>
                </c:pt>
                <c:pt idx="6">
                  <c:v>92.4435318275154</c:v>
                </c:pt>
                <c:pt idx="7">
                  <c:v>95.605749486652982</c:v>
                </c:pt>
                <c:pt idx="8">
                  <c:v>96.427104722792606</c:v>
                </c:pt>
                <c:pt idx="9">
                  <c:v>97.494866529774129</c:v>
                </c:pt>
                <c:pt idx="10">
                  <c:v>98.439425051334709</c:v>
                </c:pt>
                <c:pt idx="11">
                  <c:v>99.137577002053391</c:v>
                </c:pt>
                <c:pt idx="12">
                  <c:v>93.30595482546201</c:v>
                </c:pt>
                <c:pt idx="13">
                  <c:v>87.638603696098556</c:v>
                </c:pt>
                <c:pt idx="14">
                  <c:v>84.80492813141683</c:v>
                </c:pt>
                <c:pt idx="15">
                  <c:v>79.219712525667347</c:v>
                </c:pt>
                <c:pt idx="16">
                  <c:v>78.316221765913767</c:v>
                </c:pt>
                <c:pt idx="17">
                  <c:v>79.383983572895275</c:v>
                </c:pt>
                <c:pt idx="18">
                  <c:v>80.205338809034913</c:v>
                </c:pt>
                <c:pt idx="19">
                  <c:v>82.094455852156059</c:v>
                </c:pt>
                <c:pt idx="20">
                  <c:v>78.19301848049281</c:v>
                </c:pt>
                <c:pt idx="21">
                  <c:v>67.843942505133469</c:v>
                </c:pt>
                <c:pt idx="22">
                  <c:v>61.889117043121146</c:v>
                </c:pt>
                <c:pt idx="23">
                  <c:v>52.114989733059545</c:v>
                </c:pt>
                <c:pt idx="24">
                  <c:v>46.817248459958932</c:v>
                </c:pt>
                <c:pt idx="25">
                  <c:v>50.390143737166326</c:v>
                </c:pt>
                <c:pt idx="26">
                  <c:v>51.909650924024639</c:v>
                </c:pt>
                <c:pt idx="27">
                  <c:v>51.991786447638603</c:v>
                </c:pt>
                <c:pt idx="28">
                  <c:v>58.028747433264883</c:v>
                </c:pt>
                <c:pt idx="29">
                  <c:v>62.422997946611915</c:v>
                </c:pt>
                <c:pt idx="30">
                  <c:v>63.613963039014379</c:v>
                </c:pt>
                <c:pt idx="31">
                  <c:v>69.322381930184804</c:v>
                </c:pt>
                <c:pt idx="32">
                  <c:v>77.864476386036969</c:v>
                </c:pt>
                <c:pt idx="33">
                  <c:v>82.381930184804929</c:v>
                </c:pt>
                <c:pt idx="34">
                  <c:v>88.090349075975354</c:v>
                </c:pt>
                <c:pt idx="35">
                  <c:v>95.728952772073924</c:v>
                </c:pt>
                <c:pt idx="36">
                  <c:v>100.28747433264886</c:v>
                </c:pt>
                <c:pt idx="37">
                  <c:v>105.42094455852155</c:v>
                </c:pt>
                <c:pt idx="38">
                  <c:v>110.75975359342915</c:v>
                </c:pt>
                <c:pt idx="39">
                  <c:v>113.47022587268994</c:v>
                </c:pt>
                <c:pt idx="40">
                  <c:v>109.07597535934292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4D-4F9D-BDC8-3875EAF3D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Graph2'!$P$10:$P$50</c:f>
              <c:numCache>
                <c:formatCode>#,##0</c:formatCode>
                <c:ptCount val="41"/>
                <c:pt idx="0">
                  <c:v>1745.0709493855247</c:v>
                </c:pt>
                <c:pt idx="1">
                  <c:v>2909.3499991457211</c:v>
                </c:pt>
                <c:pt idx="2">
                  <c:v>-1892.5016539597418</c:v>
                </c:pt>
                <c:pt idx="3">
                  <c:v>3317.4457873505307</c:v>
                </c:pt>
                <c:pt idx="4">
                  <c:v>3464.4724198508775</c:v>
                </c:pt>
                <c:pt idx="5">
                  <c:v>2191.4637825143291</c:v>
                </c:pt>
                <c:pt idx="6">
                  <c:v>2380.5646793886553</c:v>
                </c:pt>
                <c:pt idx="7">
                  <c:v>46.018667215830646</c:v>
                </c:pt>
                <c:pt idx="8">
                  <c:v>3069.6651916326955</c:v>
                </c:pt>
                <c:pt idx="9">
                  <c:v>1599.0194265368627</c:v>
                </c:pt>
                <c:pt idx="10">
                  <c:v>2596.6889839852229</c:v>
                </c:pt>
                <c:pt idx="11">
                  <c:v>73.853739389101975</c:v>
                </c:pt>
                <c:pt idx="12">
                  <c:v>3230.8630518653663</c:v>
                </c:pt>
                <c:pt idx="13">
                  <c:v>833.4613421902759</c:v>
                </c:pt>
                <c:pt idx="14">
                  <c:v>1440.823424899485</c:v>
                </c:pt>
                <c:pt idx="15">
                  <c:v>3624.2016036431305</c:v>
                </c:pt>
                <c:pt idx="16">
                  <c:v>3823.4423528236803</c:v>
                </c:pt>
                <c:pt idx="17">
                  <c:v>3361.2105772957439</c:v>
                </c:pt>
                <c:pt idx="18">
                  <c:v>4927.9538948996924</c:v>
                </c:pt>
                <c:pt idx="19">
                  <c:v>2969.6831093319925</c:v>
                </c:pt>
                <c:pt idx="20">
                  <c:v>-4704.5267075935844</c:v>
                </c:pt>
                <c:pt idx="21">
                  <c:v>-7198.9433538267622</c:v>
                </c:pt>
                <c:pt idx="22">
                  <c:v>16354.363388888654</c:v>
                </c:pt>
                <c:pt idx="23">
                  <c:v>1816.4626284065889</c:v>
                </c:pt>
                <c:pt idx="24">
                  <c:v>6055.4490117171081</c:v>
                </c:pt>
                <c:pt idx="25">
                  <c:v>7508.6607689124066</c:v>
                </c:pt>
                <c:pt idx="26">
                  <c:v>6099.8532419505063</c:v>
                </c:pt>
                <c:pt idx="27">
                  <c:v>6480.8969160048291</c:v>
                </c:pt>
                <c:pt idx="28">
                  <c:v>3451.0334637098713</c:v>
                </c:pt>
                <c:pt idx="29">
                  <c:v>4234.9330137219513</c:v>
                </c:pt>
                <c:pt idx="30">
                  <c:v>2595.4586083753966</c:v>
                </c:pt>
                <c:pt idx="31">
                  <c:v>3608.4431774883997</c:v>
                </c:pt>
                <c:pt idx="32">
                  <c:v>3823.6911511587678</c:v>
                </c:pt>
                <c:pt idx="33">
                  <c:v>1660.3949737004004</c:v>
                </c:pt>
                <c:pt idx="34">
                  <c:v>1720.4864345166134</c:v>
                </c:pt>
                <c:pt idx="35">
                  <c:v>2009.5410266965628</c:v>
                </c:pt>
                <c:pt idx="36">
                  <c:v>2376.6922842203639</c:v>
                </c:pt>
                <c:pt idx="37">
                  <c:v>2287.5942453804892</c:v>
                </c:pt>
                <c:pt idx="38">
                  <c:v>2314.8130965448217</c:v>
                </c:pt>
                <c:pt idx="39">
                  <c:v>-2084.7439704608405</c:v>
                </c:pt>
                <c:pt idx="40">
                  <c:v>2232.7072907480178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C-4501-B37B-0D53F894E96B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Graph2'!$Q$10:$Q$50</c:f>
              <c:numCache>
                <c:formatCode>#,##0</c:formatCode>
                <c:ptCount val="41"/>
                <c:pt idx="0">
                  <c:v>-584.49130374099695</c:v>
                </c:pt>
                <c:pt idx="1">
                  <c:v>1451.5814084129961</c:v>
                </c:pt>
                <c:pt idx="2">
                  <c:v>37.858684737002477</c:v>
                </c:pt>
                <c:pt idx="3">
                  <c:v>-18.372354907001863</c:v>
                </c:pt>
                <c:pt idx="4">
                  <c:v>363.20874837700103</c:v>
                </c:pt>
                <c:pt idx="5">
                  <c:v>546.38618797399977</c:v>
                </c:pt>
                <c:pt idx="6">
                  <c:v>171.57183154299855</c:v>
                </c:pt>
                <c:pt idx="7">
                  <c:v>100.55197027900067</c:v>
                </c:pt>
                <c:pt idx="8">
                  <c:v>1221.1244381290016</c:v>
                </c:pt>
                <c:pt idx="9">
                  <c:v>1066.9904536330032</c:v>
                </c:pt>
                <c:pt idx="10">
                  <c:v>629.83660937799505</c:v>
                </c:pt>
                <c:pt idx="11">
                  <c:v>1102.5717436930026</c:v>
                </c:pt>
                <c:pt idx="12">
                  <c:v>664.29559743599748</c:v>
                </c:pt>
                <c:pt idx="13">
                  <c:v>-146.17459875899294</c:v>
                </c:pt>
                <c:pt idx="14">
                  <c:v>944.70627599198997</c:v>
                </c:pt>
                <c:pt idx="15">
                  <c:v>-669.25885088999348</c:v>
                </c:pt>
                <c:pt idx="16">
                  <c:v>484.02210971300156</c:v>
                </c:pt>
                <c:pt idx="17">
                  <c:v>-306.23002350600655</c:v>
                </c:pt>
                <c:pt idx="18">
                  <c:v>238.79830750800465</c:v>
                </c:pt>
                <c:pt idx="19">
                  <c:v>-515.66793027400126</c:v>
                </c:pt>
                <c:pt idx="20">
                  <c:v>-9299.8982176320005</c:v>
                </c:pt>
                <c:pt idx="21">
                  <c:v>5062.3468967650024</c:v>
                </c:pt>
                <c:pt idx="22">
                  <c:v>2791.6330484129976</c:v>
                </c:pt>
                <c:pt idx="23">
                  <c:v>965.29544313500082</c:v>
                </c:pt>
                <c:pt idx="24">
                  <c:v>834.57589346399982</c:v>
                </c:pt>
                <c:pt idx="25">
                  <c:v>2511.3315555439985</c:v>
                </c:pt>
                <c:pt idx="26">
                  <c:v>-762.22640971899818</c:v>
                </c:pt>
                <c:pt idx="27">
                  <c:v>716.47636185199735</c:v>
                </c:pt>
                <c:pt idx="28">
                  <c:v>-198.24883277399931</c:v>
                </c:pt>
                <c:pt idx="29">
                  <c:v>-293.81216835099258</c:v>
                </c:pt>
                <c:pt idx="30">
                  <c:v>174.34839329399256</c:v>
                </c:pt>
                <c:pt idx="31">
                  <c:v>-445.4470586279931</c:v>
                </c:pt>
                <c:pt idx="32">
                  <c:v>-897.72686800800875</c:v>
                </c:pt>
                <c:pt idx="33">
                  <c:v>189.56495285400524</c:v>
                </c:pt>
                <c:pt idx="34">
                  <c:v>-178.9994541330052</c:v>
                </c:pt>
                <c:pt idx="35">
                  <c:v>571.43717547000779</c:v>
                </c:pt>
                <c:pt idx="36">
                  <c:v>204.0166528389891</c:v>
                </c:pt>
                <c:pt idx="37">
                  <c:v>195.23752961000719</c:v>
                </c:pt>
                <c:pt idx="38">
                  <c:v>675.30272836899894</c:v>
                </c:pt>
                <c:pt idx="39">
                  <c:v>-846.56694152999989</c:v>
                </c:pt>
                <c:pt idx="40">
                  <c:v>-418.52839893300188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C-4501-B37B-0D53F894E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Graph2'!$O$10:$O$50</c:f>
              <c:numCache>
                <c:formatCode>#,##0</c:formatCode>
                <c:ptCount val="41"/>
                <c:pt idx="0">
                  <c:v>1160.5796456445241</c:v>
                </c:pt>
                <c:pt idx="1">
                  <c:v>4360.9314075587317</c:v>
                </c:pt>
                <c:pt idx="2">
                  <c:v>-1854.6429692227393</c:v>
                </c:pt>
                <c:pt idx="3">
                  <c:v>3299.0734324435471</c:v>
                </c:pt>
                <c:pt idx="4">
                  <c:v>3827.6811682278058</c:v>
                </c:pt>
                <c:pt idx="5">
                  <c:v>2737.8499704883434</c:v>
                </c:pt>
                <c:pt idx="6">
                  <c:v>2552.1365109316539</c:v>
                </c:pt>
                <c:pt idx="7">
                  <c:v>146.5706374947913</c:v>
                </c:pt>
                <c:pt idx="8">
                  <c:v>4290.7896297617117</c:v>
                </c:pt>
                <c:pt idx="9">
                  <c:v>2666.0098801698769</c:v>
                </c:pt>
                <c:pt idx="10">
                  <c:v>3226.5255933632143</c:v>
                </c:pt>
                <c:pt idx="11">
                  <c:v>1176.4254830821883</c:v>
                </c:pt>
                <c:pt idx="12">
                  <c:v>3895.1586493012728</c:v>
                </c:pt>
                <c:pt idx="13">
                  <c:v>687.28674343135208</c:v>
                </c:pt>
                <c:pt idx="14">
                  <c:v>2385.529700891464</c:v>
                </c:pt>
                <c:pt idx="15">
                  <c:v>2954.9427527531516</c:v>
                </c:pt>
                <c:pt idx="16">
                  <c:v>4307.46446253662</c:v>
                </c:pt>
                <c:pt idx="17">
                  <c:v>3054.9805537897628</c:v>
                </c:pt>
                <c:pt idx="18">
                  <c:v>5166.7522024076898</c:v>
                </c:pt>
                <c:pt idx="19">
                  <c:v>2454.0151790579548</c:v>
                </c:pt>
                <c:pt idx="20">
                  <c:v>-14004.424925225554</c:v>
                </c:pt>
                <c:pt idx="21">
                  <c:v>-2136.596457061707</c:v>
                </c:pt>
                <c:pt idx="22">
                  <c:v>19145.996437301626</c:v>
                </c:pt>
                <c:pt idx="23">
                  <c:v>2781.7580715415534</c:v>
                </c:pt>
                <c:pt idx="24">
                  <c:v>6890.0249051811406</c:v>
                </c:pt>
                <c:pt idx="25">
                  <c:v>10019.99232445634</c:v>
                </c:pt>
                <c:pt idx="26">
                  <c:v>5337.62683223153</c:v>
                </c:pt>
                <c:pt idx="27">
                  <c:v>7197.3732778568519</c:v>
                </c:pt>
                <c:pt idx="28">
                  <c:v>3252.784630935872</c:v>
                </c:pt>
                <c:pt idx="29">
                  <c:v>3941.120845370926</c:v>
                </c:pt>
                <c:pt idx="30">
                  <c:v>2769.8070016694255</c:v>
                </c:pt>
                <c:pt idx="31">
                  <c:v>3162.9961188604357</c:v>
                </c:pt>
                <c:pt idx="32">
                  <c:v>2925.9642831507372</c:v>
                </c:pt>
                <c:pt idx="33">
                  <c:v>1849.9599265543511</c:v>
                </c:pt>
                <c:pt idx="34">
                  <c:v>1541.4869803836336</c:v>
                </c:pt>
                <c:pt idx="35">
                  <c:v>2580.9782021666178</c:v>
                </c:pt>
                <c:pt idx="36">
                  <c:v>2580.708937059273</c:v>
                </c:pt>
                <c:pt idx="37">
                  <c:v>2482.83177499054</c:v>
                </c:pt>
                <c:pt idx="38">
                  <c:v>2990.1158249138389</c:v>
                </c:pt>
                <c:pt idx="39">
                  <c:v>-2931.3109119908186</c:v>
                </c:pt>
                <c:pt idx="40">
                  <c:v>1814.1788918150123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2C-4501-B37B-0D53F894E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DF7-4F3A-A2B9-562104EA163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F7-4F3A-A2B9-562104EA163A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F7-4F3A-A2B9-562104EA163A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7-4F3A-A2B9-562104EA163A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F7-4F3A-A2B9-562104EA163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(2)'!$BY$9:$CC$9</c:f>
              <c:numCache>
                <c:formatCode>#,##0</c:formatCode>
                <c:ptCount val="5"/>
                <c:pt idx="0">
                  <c:v>2230</c:v>
                </c:pt>
                <c:pt idx="1">
                  <c:v>710</c:v>
                </c:pt>
                <c:pt idx="2">
                  <c:v>1940</c:v>
                </c:pt>
                <c:pt idx="3">
                  <c:v>0</c:v>
                </c:pt>
                <c:pt idx="4">
                  <c:v>-170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F7-4F3A-A2B9-562104EA163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DF7-4F3A-A2B9-562104EA163A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F7-4F3A-A2B9-562104EA163A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F7-4F3A-A2B9-562104EA163A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F7-4F3A-A2B9-562104EA163A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F7-4F3A-A2B9-562104EA163A}"/>
                </c:ext>
              </c:extLst>
            </c:dLbl>
            <c:dLbl>
              <c:idx val="4"/>
              <c:layout>
                <c:manualLayout>
                  <c:x val="-1.3195231053556611E-16"/>
                  <c:y val="-1.032345002674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F7-4F3A-A2B9-562104EA163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(2)'!$CE$9:$CI$9</c:f>
              <c:numCache>
                <c:formatCode>#,##0</c:formatCode>
                <c:ptCount val="5"/>
                <c:pt idx="0">
                  <c:v>-420</c:v>
                </c:pt>
                <c:pt idx="1">
                  <c:v>-520</c:v>
                </c:pt>
                <c:pt idx="2">
                  <c:v>100</c:v>
                </c:pt>
                <c:pt idx="3">
                  <c:v>180</c:v>
                </c:pt>
                <c:pt idx="4">
                  <c:v>-180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F7-4F3A-A2B9-562104EA163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3947E-4"/>
                  <c:y val="0.112292213751759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F7-4F3A-A2B9-562104EA163A}"/>
                </c:ext>
              </c:extLst>
            </c:dLbl>
            <c:dLbl>
              <c:idx val="1"/>
              <c:layout>
                <c:manualLayout>
                  <c:x val="1.6846074765401102E-3"/>
                  <c:y val="-4.10698385284168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DF7-4F3A-A2B9-562104EA163A}"/>
                </c:ext>
              </c:extLst>
            </c:dLbl>
            <c:dLbl>
              <c:idx val="2"/>
              <c:layout>
                <c:manualLayout>
                  <c:x val="-2.1446512508316775E-3"/>
                  <c:y val="0.10821823476312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F7-4F3A-A2B9-562104EA163A}"/>
                </c:ext>
              </c:extLst>
            </c:dLbl>
            <c:dLbl>
              <c:idx val="3"/>
              <c:layout>
                <c:manualLayout>
                  <c:x val="-5.0439046396120408E-5"/>
                  <c:y val="-1.3957285576237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F7-4F3A-A2B9-562104EA163A}"/>
                </c:ext>
              </c:extLst>
            </c:dLbl>
            <c:dLbl>
              <c:idx val="4"/>
              <c:layout>
                <c:manualLayout>
                  <c:x val="-1.8451339921768473E-3"/>
                  <c:y val="-6.20067098888938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F7-4F3A-A2B9-562104EA163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(2)'!$BS$9:$BW$9</c:f>
              <c:numCache>
                <c:formatCode>#,##0</c:formatCode>
                <c:ptCount val="5"/>
                <c:pt idx="0">
                  <c:v>1810</c:v>
                </c:pt>
                <c:pt idx="1">
                  <c:v>190</c:v>
                </c:pt>
                <c:pt idx="2">
                  <c:v>2040</c:v>
                </c:pt>
                <c:pt idx="3">
                  <c:v>180</c:v>
                </c:pt>
                <c:pt idx="4">
                  <c:v>-350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DF7-4F3A-A2B9-562104EA1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25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3'!$AI$10:$AI$50</c:f>
              <c:numCache>
                <c:formatCode>#\ ##0.0</c:formatCode>
                <c:ptCount val="41"/>
                <c:pt idx="0">
                  <c:v>100</c:v>
                </c:pt>
                <c:pt idx="1">
                  <c:v>100.60407307216531</c:v>
                </c:pt>
                <c:pt idx="2">
                  <c:v>99.66974632527311</c:v>
                </c:pt>
                <c:pt idx="3">
                  <c:v>100.22020202136224</c:v>
                </c:pt>
                <c:pt idx="4">
                  <c:v>100.53164546827958</c:v>
                </c:pt>
                <c:pt idx="5">
                  <c:v>100.80748868346123</c:v>
                </c:pt>
                <c:pt idx="6">
                  <c:v>101.18512734161229</c:v>
                </c:pt>
                <c:pt idx="7">
                  <c:v>101.55368794158235</c:v>
                </c:pt>
                <c:pt idx="8">
                  <c:v>102.94203468667513</c:v>
                </c:pt>
                <c:pt idx="9">
                  <c:v>104.22961244377389</c:v>
                </c:pt>
                <c:pt idx="10">
                  <c:v>105.360232081696</c:v>
                </c:pt>
                <c:pt idx="11">
                  <c:v>106.25087261692789</c:v>
                </c:pt>
                <c:pt idx="12">
                  <c:v>106.39811406252623</c:v>
                </c:pt>
                <c:pt idx="13">
                  <c:v>106.43744215243305</c:v>
                </c:pt>
                <c:pt idx="14">
                  <c:v>108.79238817827608</c:v>
                </c:pt>
                <c:pt idx="15">
                  <c:v>108.82172005705819</c:v>
                </c:pt>
                <c:pt idx="16">
                  <c:v>111.87602151908025</c:v>
                </c:pt>
                <c:pt idx="17">
                  <c:v>113.16776958415909</c:v>
                </c:pt>
                <c:pt idx="18">
                  <c:v>114.5385853732447</c:v>
                </c:pt>
                <c:pt idx="19">
                  <c:v>114.15795393623557</c:v>
                </c:pt>
                <c:pt idx="20">
                  <c:v>105.81399003067213</c:v>
                </c:pt>
                <c:pt idx="21">
                  <c:v>113.47639694927022</c:v>
                </c:pt>
                <c:pt idx="22">
                  <c:v>117.23478931594298</c:v>
                </c:pt>
                <c:pt idx="23">
                  <c:v>118.01653790415642</c:v>
                </c:pt>
                <c:pt idx="24">
                  <c:v>120.40526556036933</c:v>
                </c:pt>
                <c:pt idx="25">
                  <c:v>121.34071715528256</c:v>
                </c:pt>
                <c:pt idx="26">
                  <c:v>121.73004540969328</c:v>
                </c:pt>
                <c:pt idx="27">
                  <c:v>122.94248210784173</c:v>
                </c:pt>
                <c:pt idx="28">
                  <c:v>120.42722457808424</c:v>
                </c:pt>
                <c:pt idx="29">
                  <c:v>121.40703692170212</c:v>
                </c:pt>
                <c:pt idx="30">
                  <c:v>122.41881822619463</c:v>
                </c:pt>
                <c:pt idx="31">
                  <c:v>123.19167865519512</c:v>
                </c:pt>
                <c:pt idx="32">
                  <c:v>123.85233164017848</c:v>
                </c:pt>
                <c:pt idx="33">
                  <c:v>123.50698744476203</c:v>
                </c:pt>
                <c:pt idx="34">
                  <c:v>123.16341683378056</c:v>
                </c:pt>
                <c:pt idx="35">
                  <c:v>122.98849018026799</c:v>
                </c:pt>
                <c:pt idx="36">
                  <c:v>121.91760261849609</c:v>
                </c:pt>
                <c:pt idx="37">
                  <c:v>121.72621890923116</c:v>
                </c:pt>
                <c:pt idx="38">
                  <c:v>121.59360470773015</c:v>
                </c:pt>
                <c:pt idx="39">
                  <c:v>121.31342031165372</c:v>
                </c:pt>
                <c:pt idx="40">
                  <c:v>120.544842020377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C4-434D-90AA-270E0181DE97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3'!$AH$10:$AH$50</c:f>
              <c:numCache>
                <c:formatCode>#\ ##0.0</c:formatCode>
                <c:ptCount val="41"/>
                <c:pt idx="0">
                  <c:v>100</c:v>
                </c:pt>
                <c:pt idx="1">
                  <c:v>100.48068741815939</c:v>
                </c:pt>
                <c:pt idx="2">
                  <c:v>100.43760197084313</c:v>
                </c:pt>
                <c:pt idx="3">
                  <c:v>100.22289378375046</c:v>
                </c:pt>
                <c:pt idx="4">
                  <c:v>100.70809237296476</c:v>
                </c:pt>
                <c:pt idx="5">
                  <c:v>100.23273382875706</c:v>
                </c:pt>
                <c:pt idx="6">
                  <c:v>99.88756053728261</c:v>
                </c:pt>
                <c:pt idx="7">
                  <c:v>99.415926481506659</c:v>
                </c:pt>
                <c:pt idx="8">
                  <c:v>99.62887025725091</c:v>
                </c:pt>
                <c:pt idx="9">
                  <c:v>99.540242459714193</c:v>
                </c:pt>
                <c:pt idx="10">
                  <c:v>99.394401644557163</c:v>
                </c:pt>
                <c:pt idx="11">
                  <c:v>99.724694278333288</c:v>
                </c:pt>
                <c:pt idx="12">
                  <c:v>100.1008581989114</c:v>
                </c:pt>
                <c:pt idx="13">
                  <c:v>100.45634153045897</c:v>
                </c:pt>
                <c:pt idx="14">
                  <c:v>101.28908753814652</c:v>
                </c:pt>
                <c:pt idx="15">
                  <c:v>100.87226638245083</c:v>
                </c:pt>
                <c:pt idx="16">
                  <c:v>101.04257512041501</c:v>
                </c:pt>
                <c:pt idx="17">
                  <c:v>101.3248545802592</c:v>
                </c:pt>
                <c:pt idx="18">
                  <c:v>101.6761678689508</c:v>
                </c:pt>
                <c:pt idx="19">
                  <c:v>101.49048132070362</c:v>
                </c:pt>
                <c:pt idx="20">
                  <c:v>98.769212210003303</c:v>
                </c:pt>
                <c:pt idx="21">
                  <c:v>99.431121654267827</c:v>
                </c:pt>
                <c:pt idx="22">
                  <c:v>100.51127620975477</c:v>
                </c:pt>
                <c:pt idx="23">
                  <c:v>101.07490767154567</c:v>
                </c:pt>
                <c:pt idx="24">
                  <c:v>102.21186365535928</c:v>
                </c:pt>
                <c:pt idx="25">
                  <c:v>102.91102214983347</c:v>
                </c:pt>
                <c:pt idx="26">
                  <c:v>103.33830221853253</c:v>
                </c:pt>
                <c:pt idx="27">
                  <c:v>104.31371024948659</c:v>
                </c:pt>
                <c:pt idx="28">
                  <c:v>104.25007594642111</c:v>
                </c:pt>
                <c:pt idx="29">
                  <c:v>103.99062176623401</c:v>
                </c:pt>
                <c:pt idx="30">
                  <c:v>104.20380700649375</c:v>
                </c:pt>
                <c:pt idx="31">
                  <c:v>104.47301010718763</c:v>
                </c:pt>
                <c:pt idx="32">
                  <c:v>104.44501646393691</c:v>
                </c:pt>
                <c:pt idx="33">
                  <c:v>104.96690703647357</c:v>
                </c:pt>
                <c:pt idx="34">
                  <c:v>105.59082470305424</c:v>
                </c:pt>
                <c:pt idx="35">
                  <c:v>106.42988164252981</c:v>
                </c:pt>
                <c:pt idx="36">
                  <c:v>106.71304152025304</c:v>
                </c:pt>
                <c:pt idx="37">
                  <c:v>107.0231632625128</c:v>
                </c:pt>
                <c:pt idx="38">
                  <c:v>107.609957108892</c:v>
                </c:pt>
                <c:pt idx="39">
                  <c:v>107.41075094744927</c:v>
                </c:pt>
                <c:pt idx="40">
                  <c:v>107.63663170489546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C4-434D-90AA-270E0181DE97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3'!$AJ$10:$AJ$50</c:f>
              <c:numCache>
                <c:formatCode>#\ ##0.0</c:formatCode>
                <c:ptCount val="41"/>
                <c:pt idx="0">
                  <c:v>100</c:v>
                </c:pt>
                <c:pt idx="1">
                  <c:v>100.51964187928795</c:v>
                </c:pt>
                <c:pt idx="2">
                  <c:v>100.58500337565678</c:v>
                </c:pt>
                <c:pt idx="3">
                  <c:v>101.12258024173752</c:v>
                </c:pt>
                <c:pt idx="4">
                  <c:v>101.72271620006745</c:v>
                </c:pt>
                <c:pt idx="5">
                  <c:v>101.99372661140981</c:v>
                </c:pt>
                <c:pt idx="6">
                  <c:v>102.3493685597187</c:v>
                </c:pt>
                <c:pt idx="7">
                  <c:v>102.19219746732564</c:v>
                </c:pt>
                <c:pt idx="8">
                  <c:v>102.97044859548259</c:v>
                </c:pt>
                <c:pt idx="9">
                  <c:v>103.628922820721</c:v>
                </c:pt>
                <c:pt idx="10">
                  <c:v>104.39948650849296</c:v>
                </c:pt>
                <c:pt idx="11">
                  <c:v>105.04169292045439</c:v>
                </c:pt>
                <c:pt idx="12">
                  <c:v>105.77314542903417</c:v>
                </c:pt>
                <c:pt idx="13">
                  <c:v>105.80043316937369</c:v>
                </c:pt>
                <c:pt idx="14">
                  <c:v>106.32074509592103</c:v>
                </c:pt>
                <c:pt idx="15">
                  <c:v>107.03855419491484</c:v>
                </c:pt>
                <c:pt idx="16">
                  <c:v>107.6702508208329</c:v>
                </c:pt>
                <c:pt idx="17">
                  <c:v>108.18432223670938</c:v>
                </c:pt>
                <c:pt idx="18">
                  <c:v>108.68326681340893</c:v>
                </c:pt>
                <c:pt idx="19">
                  <c:v>109.75809800571142</c:v>
                </c:pt>
                <c:pt idx="20">
                  <c:v>107.73492804824072</c:v>
                </c:pt>
                <c:pt idx="21">
                  <c:v>106.79285028590337</c:v>
                </c:pt>
                <c:pt idx="22">
                  <c:v>109.93681858132472</c:v>
                </c:pt>
                <c:pt idx="23">
                  <c:v>109.95030435403676</c:v>
                </c:pt>
                <c:pt idx="24">
                  <c:v>111.0143593458746</c:v>
                </c:pt>
                <c:pt idx="25">
                  <c:v>113.5709180761917</c:v>
                </c:pt>
                <c:pt idx="26">
                  <c:v>114.82105333664943</c:v>
                </c:pt>
                <c:pt idx="27">
                  <c:v>116.31162082214783</c:v>
                </c:pt>
                <c:pt idx="28">
                  <c:v>117.26032957087828</c:v>
                </c:pt>
                <c:pt idx="29">
                  <c:v>117.900083125476</c:v>
                </c:pt>
                <c:pt idx="30">
                  <c:v>118.41750305496154</c:v>
                </c:pt>
                <c:pt idx="31">
                  <c:v>118.95799778693414</c:v>
                </c:pt>
                <c:pt idx="32">
                  <c:v>119.3259785215168</c:v>
                </c:pt>
                <c:pt idx="33">
                  <c:v>119.448402047586</c:v>
                </c:pt>
                <c:pt idx="34">
                  <c:v>119.37920702766735</c:v>
                </c:pt>
                <c:pt idx="35">
                  <c:v>119.4694457195357</c:v>
                </c:pt>
                <c:pt idx="36">
                  <c:v>119.91685217592104</c:v>
                </c:pt>
                <c:pt idx="37">
                  <c:v>120.19803111087101</c:v>
                </c:pt>
                <c:pt idx="38">
                  <c:v>120.66198958297998</c:v>
                </c:pt>
                <c:pt idx="39">
                  <c:v>120.22023779488219</c:v>
                </c:pt>
                <c:pt idx="40">
                  <c:v>120.26997947826339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C4-434D-90AA-270E0181DE97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3'!$AK$10:$AK$50</c:f>
              <c:numCache>
                <c:formatCode>#\ ##0.0</c:formatCode>
                <c:ptCount val="41"/>
                <c:pt idx="0">
                  <c:v>100</c:v>
                </c:pt>
                <c:pt idx="1">
                  <c:v>100.62330758543128</c:v>
                </c:pt>
                <c:pt idx="2">
                  <c:v>100.05759094959981</c:v>
                </c:pt>
                <c:pt idx="3">
                  <c:v>100.48982979551306</c:v>
                </c:pt>
                <c:pt idx="4">
                  <c:v>100.85663302899255</c:v>
                </c:pt>
                <c:pt idx="5">
                  <c:v>101.55218904516879</c:v>
                </c:pt>
                <c:pt idx="6">
                  <c:v>102.11431027603437</c:v>
                </c:pt>
                <c:pt idx="7">
                  <c:v>102.43453960479086</c:v>
                </c:pt>
                <c:pt idx="8">
                  <c:v>102.63587087644181</c:v>
                </c:pt>
                <c:pt idx="9">
                  <c:v>102.47554157653612</c:v>
                </c:pt>
                <c:pt idx="10">
                  <c:v>102.39349526586621</c:v>
                </c:pt>
                <c:pt idx="11">
                  <c:v>101.68291082864344</c:v>
                </c:pt>
                <c:pt idx="12">
                  <c:v>101.96901639384394</c:v>
                </c:pt>
                <c:pt idx="13">
                  <c:v>102.05467354451349</c:v>
                </c:pt>
                <c:pt idx="14">
                  <c:v>101.52469890563376</c:v>
                </c:pt>
                <c:pt idx="15">
                  <c:v>101.73152124320421</c:v>
                </c:pt>
                <c:pt idx="16">
                  <c:v>101.80080134789003</c:v>
                </c:pt>
                <c:pt idx="17">
                  <c:v>101.7985024733368</c:v>
                </c:pt>
                <c:pt idx="18">
                  <c:v>102.6128135047633</c:v>
                </c:pt>
                <c:pt idx="19">
                  <c:v>102.28519189118322</c:v>
                </c:pt>
                <c:pt idx="20">
                  <c:v>101.98111111869667</c:v>
                </c:pt>
                <c:pt idx="21">
                  <c:v>101.25806912115807</c:v>
                </c:pt>
                <c:pt idx="22">
                  <c:v>102.95608049589853</c:v>
                </c:pt>
                <c:pt idx="23">
                  <c:v>103.55392585504686</c:v>
                </c:pt>
                <c:pt idx="24">
                  <c:v>103.63207194741575</c:v>
                </c:pt>
                <c:pt idx="25">
                  <c:v>103.62302772964358</c:v>
                </c:pt>
                <c:pt idx="26">
                  <c:v>103.63213029985366</c:v>
                </c:pt>
                <c:pt idx="27">
                  <c:v>103.58798233419752</c:v>
                </c:pt>
                <c:pt idx="28">
                  <c:v>103.99148171276748</c:v>
                </c:pt>
                <c:pt idx="29">
                  <c:v>104.32035249702179</c:v>
                </c:pt>
                <c:pt idx="30">
                  <c:v>104.37520464047114</c:v>
                </c:pt>
                <c:pt idx="31">
                  <c:v>104.67789897904352</c:v>
                </c:pt>
                <c:pt idx="32">
                  <c:v>105.11938120414315</c:v>
                </c:pt>
                <c:pt idx="33">
                  <c:v>105.50292937122305</c:v>
                </c:pt>
                <c:pt idx="34">
                  <c:v>106.07122962425102</c:v>
                </c:pt>
                <c:pt idx="35">
                  <c:v>106.72897398649417</c:v>
                </c:pt>
                <c:pt idx="36">
                  <c:v>107.03049628867565</c:v>
                </c:pt>
                <c:pt idx="37">
                  <c:v>107.6468853122721</c:v>
                </c:pt>
                <c:pt idx="38">
                  <c:v>107.93691706723708</c:v>
                </c:pt>
                <c:pt idx="39">
                  <c:v>107.55584009120913</c:v>
                </c:pt>
                <c:pt idx="40">
                  <c:v>108.32208298462487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C4-434D-90AA-270E0181D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dans les Bouches-du-Rhône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47856517934"/>
          <c:y val="2.04354812791258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(trim)'!$K$3:$K$13</c:f>
              <c:numCache>
                <c:formatCode>#,##0</c:formatCode>
                <c:ptCount val="11"/>
                <c:pt idx="0">
                  <c:v>314</c:v>
                </c:pt>
                <c:pt idx="1">
                  <c:v>269</c:v>
                </c:pt>
                <c:pt idx="2">
                  <c:v>280</c:v>
                </c:pt>
                <c:pt idx="3">
                  <c:v>316</c:v>
                </c:pt>
                <c:pt idx="4">
                  <c:v>389</c:v>
                </c:pt>
                <c:pt idx="5">
                  <c:v>637</c:v>
                </c:pt>
                <c:pt idx="6">
                  <c:v>2081</c:v>
                </c:pt>
                <c:pt idx="7">
                  <c:v>1780</c:v>
                </c:pt>
                <c:pt idx="8">
                  <c:v>1955</c:v>
                </c:pt>
                <c:pt idx="9">
                  <c:v>2367</c:v>
                </c:pt>
                <c:pt idx="10">
                  <c:v>2327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1-47CF-9A7B-7320AAF25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5944512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1ers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(trim)'!$L$3:$L$13</c:f>
              <c:numCache>
                <c:formatCode>#,##0</c:formatCode>
                <c:ptCount val="11"/>
                <c:pt idx="0">
                  <c:v>11126</c:v>
                </c:pt>
                <c:pt idx="1">
                  <c:v>11068</c:v>
                </c:pt>
                <c:pt idx="2">
                  <c:v>11207</c:v>
                </c:pt>
                <c:pt idx="3">
                  <c:v>10998</c:v>
                </c:pt>
                <c:pt idx="4">
                  <c:v>10936</c:v>
                </c:pt>
                <c:pt idx="5">
                  <c:v>13407</c:v>
                </c:pt>
                <c:pt idx="6">
                  <c:v>21312</c:v>
                </c:pt>
                <c:pt idx="7">
                  <c:v>26687</c:v>
                </c:pt>
                <c:pt idx="8">
                  <c:v>30703</c:v>
                </c:pt>
                <c:pt idx="9">
                  <c:v>32392</c:v>
                </c:pt>
                <c:pt idx="10">
                  <c:v>33676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71-47CF-9A7B-7320AAF25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759445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575944512"/>
        <c:crosses val="autoZero"/>
        <c:crossBetween val="between"/>
        <c:maj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9.668464169251571E-3"/>
          <c:y val="0.15424687985430394"/>
          <c:w val="0.89976294513176847"/>
          <c:h val="5.655712678772295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Données!$C$141:$C$181</c:f>
              <c:numCache>
                <c:formatCode>#\ ##0.0</c:formatCode>
                <c:ptCount val="41"/>
                <c:pt idx="0">
                  <c:v>11.4</c:v>
                </c:pt>
                <c:pt idx="1">
                  <c:v>11.7</c:v>
                </c:pt>
                <c:pt idx="2">
                  <c:v>11.5</c:v>
                </c:pt>
                <c:pt idx="3">
                  <c:v>11.4</c:v>
                </c:pt>
                <c:pt idx="4">
                  <c:v>11.4</c:v>
                </c:pt>
                <c:pt idx="5">
                  <c:v>11.2</c:v>
                </c:pt>
                <c:pt idx="6">
                  <c:v>11</c:v>
                </c:pt>
                <c:pt idx="7">
                  <c:v>11.4</c:v>
                </c:pt>
                <c:pt idx="8">
                  <c:v>10.9</c:v>
                </c:pt>
                <c:pt idx="9">
                  <c:v>10.8</c:v>
                </c:pt>
                <c:pt idx="10">
                  <c:v>10.8</c:v>
                </c:pt>
                <c:pt idx="11">
                  <c:v>10.3</c:v>
                </c:pt>
                <c:pt idx="12">
                  <c:v>10.6</c:v>
                </c:pt>
                <c:pt idx="13">
                  <c:v>10.4</c:v>
                </c:pt>
                <c:pt idx="14">
                  <c:v>10.199999999999999</c:v>
                </c:pt>
                <c:pt idx="15">
                  <c:v>10</c:v>
                </c:pt>
                <c:pt idx="16">
                  <c:v>10.1</c:v>
                </c:pt>
                <c:pt idx="17">
                  <c:v>9.6</c:v>
                </c:pt>
                <c:pt idx="18">
                  <c:v>9.5</c:v>
                </c:pt>
                <c:pt idx="19">
                  <c:v>9.1999999999999993</c:v>
                </c:pt>
                <c:pt idx="20">
                  <c:v>8.9</c:v>
                </c:pt>
                <c:pt idx="21">
                  <c:v>8.1999999999999993</c:v>
                </c:pt>
                <c:pt idx="22">
                  <c:v>10.1</c:v>
                </c:pt>
                <c:pt idx="23">
                  <c:v>9.1</c:v>
                </c:pt>
                <c:pt idx="24">
                  <c:v>9.1999999999999993</c:v>
                </c:pt>
                <c:pt idx="25">
                  <c:v>9.1</c:v>
                </c:pt>
                <c:pt idx="26">
                  <c:v>8.9</c:v>
                </c:pt>
                <c:pt idx="27">
                  <c:v>8.3000000000000007</c:v>
                </c:pt>
                <c:pt idx="28">
                  <c:v>8.1999999999999993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</c:v>
                </c:pt>
                <c:pt idx="32">
                  <c:v>7.9</c:v>
                </c:pt>
                <c:pt idx="33">
                  <c:v>7.9</c:v>
                </c:pt>
                <c:pt idx="34">
                  <c:v>8.1</c:v>
                </c:pt>
                <c:pt idx="35">
                  <c:v>8.1999999999999993</c:v>
                </c:pt>
                <c:pt idx="36">
                  <c:v>8</c:v>
                </c:pt>
                <c:pt idx="37">
                  <c:v>7.8</c:v>
                </c:pt>
                <c:pt idx="38">
                  <c:v>7.9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0-4C10-BF9B-B693600D9DF4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Données!$B$141:$B$181</c:f>
              <c:numCache>
                <c:formatCode>#\ ##0.0</c:formatCode>
                <c:ptCount val="41"/>
                <c:pt idx="0">
                  <c:v>10</c:v>
                </c:pt>
                <c:pt idx="1">
                  <c:v>10.199999999999999</c:v>
                </c:pt>
                <c:pt idx="2">
                  <c:v>10</c:v>
                </c:pt>
                <c:pt idx="3">
                  <c:v>9.9</c:v>
                </c:pt>
                <c:pt idx="4">
                  <c:v>9.9</c:v>
                </c:pt>
                <c:pt idx="5">
                  <c:v>9.6999999999999993</c:v>
                </c:pt>
                <c:pt idx="6">
                  <c:v>9.6</c:v>
                </c:pt>
                <c:pt idx="7">
                  <c:v>9.6999999999999993</c:v>
                </c:pt>
                <c:pt idx="8">
                  <c:v>9.3000000000000007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8.6999999999999993</c:v>
                </c:pt>
                <c:pt idx="12">
                  <c:v>9</c:v>
                </c:pt>
                <c:pt idx="13">
                  <c:v>8.8000000000000007</c:v>
                </c:pt>
                <c:pt idx="14">
                  <c:v>8.6</c:v>
                </c:pt>
                <c:pt idx="15">
                  <c:v>8.4</c:v>
                </c:pt>
                <c:pt idx="16">
                  <c:v>8.5</c:v>
                </c:pt>
                <c:pt idx="17">
                  <c:v>8.1999999999999993</c:v>
                </c:pt>
                <c:pt idx="18">
                  <c:v>8.1</c:v>
                </c:pt>
                <c:pt idx="19">
                  <c:v>7.9</c:v>
                </c:pt>
                <c:pt idx="20">
                  <c:v>7.7</c:v>
                </c:pt>
                <c:pt idx="21">
                  <c:v>7.1</c:v>
                </c:pt>
                <c:pt idx="22">
                  <c:v>8.6999999999999993</c:v>
                </c:pt>
                <c:pt idx="23">
                  <c:v>7.8</c:v>
                </c:pt>
                <c:pt idx="24">
                  <c:v>8</c:v>
                </c:pt>
                <c:pt idx="25">
                  <c:v>7.7</c:v>
                </c:pt>
                <c:pt idx="26">
                  <c:v>7.7</c:v>
                </c:pt>
                <c:pt idx="27">
                  <c:v>7.2</c:v>
                </c:pt>
                <c:pt idx="28">
                  <c:v>7.1</c:v>
                </c:pt>
                <c:pt idx="29">
                  <c:v>7.2</c:v>
                </c:pt>
                <c:pt idx="30">
                  <c:v>7</c:v>
                </c:pt>
                <c:pt idx="31">
                  <c:v>6.9</c:v>
                </c:pt>
                <c:pt idx="32">
                  <c:v>6.8</c:v>
                </c:pt>
                <c:pt idx="33">
                  <c:v>7</c:v>
                </c:pt>
                <c:pt idx="34">
                  <c:v>7.2</c:v>
                </c:pt>
                <c:pt idx="35">
                  <c:v>7.3</c:v>
                </c:pt>
                <c:pt idx="36">
                  <c:v>7.2</c:v>
                </c:pt>
                <c:pt idx="37">
                  <c:v>7.1</c:v>
                </c:pt>
                <c:pt idx="38">
                  <c:v>7.2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80-4C10-BF9B-B693600D9DF4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Données!$G$141:$G$181</c:f>
              <c:numCache>
                <c:formatCode>#\ ##0.0</c:formatCode>
                <c:ptCount val="41"/>
                <c:pt idx="0">
                  <c:v>12</c:v>
                </c:pt>
                <c:pt idx="1">
                  <c:v>12.2</c:v>
                </c:pt>
                <c:pt idx="2">
                  <c:v>12</c:v>
                </c:pt>
                <c:pt idx="3">
                  <c:v>11.9</c:v>
                </c:pt>
                <c:pt idx="4">
                  <c:v>11.8</c:v>
                </c:pt>
                <c:pt idx="5">
                  <c:v>11.6</c:v>
                </c:pt>
                <c:pt idx="6">
                  <c:v>11.5</c:v>
                </c:pt>
                <c:pt idx="7">
                  <c:v>12</c:v>
                </c:pt>
                <c:pt idx="8">
                  <c:v>11.5</c:v>
                </c:pt>
                <c:pt idx="9">
                  <c:v>11.4</c:v>
                </c:pt>
                <c:pt idx="10">
                  <c:v>11.4</c:v>
                </c:pt>
                <c:pt idx="11">
                  <c:v>10.9</c:v>
                </c:pt>
                <c:pt idx="12">
                  <c:v>11.3</c:v>
                </c:pt>
                <c:pt idx="13">
                  <c:v>11</c:v>
                </c:pt>
                <c:pt idx="14">
                  <c:v>10.8</c:v>
                </c:pt>
                <c:pt idx="15">
                  <c:v>10.6</c:v>
                </c:pt>
                <c:pt idx="16">
                  <c:v>10.6</c:v>
                </c:pt>
                <c:pt idx="17">
                  <c:v>10.1</c:v>
                </c:pt>
                <c:pt idx="18">
                  <c:v>10</c:v>
                </c:pt>
                <c:pt idx="19">
                  <c:v>9.6999999999999993</c:v>
                </c:pt>
                <c:pt idx="20">
                  <c:v>9.4</c:v>
                </c:pt>
                <c:pt idx="21">
                  <c:v>8.4</c:v>
                </c:pt>
                <c:pt idx="22">
                  <c:v>10.3</c:v>
                </c:pt>
                <c:pt idx="23">
                  <c:v>9.3000000000000007</c:v>
                </c:pt>
                <c:pt idx="24">
                  <c:v>9.5</c:v>
                </c:pt>
                <c:pt idx="25">
                  <c:v>9.1999999999999993</c:v>
                </c:pt>
                <c:pt idx="26">
                  <c:v>9.3000000000000007</c:v>
                </c:pt>
                <c:pt idx="27">
                  <c:v>8.8000000000000007</c:v>
                </c:pt>
                <c:pt idx="28">
                  <c:v>8.8000000000000007</c:v>
                </c:pt>
                <c:pt idx="29">
                  <c:v>8.9</c:v>
                </c:pt>
                <c:pt idx="30">
                  <c:v>8.6999999999999993</c:v>
                </c:pt>
                <c:pt idx="31">
                  <c:v>8.6</c:v>
                </c:pt>
                <c:pt idx="32">
                  <c:v>8.5</c:v>
                </c:pt>
                <c:pt idx="33">
                  <c:v>8.5</c:v>
                </c:pt>
                <c:pt idx="34">
                  <c:v>8.6999999999999993</c:v>
                </c:pt>
                <c:pt idx="35">
                  <c:v>8.6999999999999993</c:v>
                </c:pt>
                <c:pt idx="36">
                  <c:v>8.6</c:v>
                </c:pt>
                <c:pt idx="37">
                  <c:v>8.4</c:v>
                </c:pt>
                <c:pt idx="38">
                  <c:v>8.5</c:v>
                </c:pt>
                <c:pt idx="39">
                  <c:v>8.4</c:v>
                </c:pt>
                <c:pt idx="40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80-4C10-BF9B-B693600D9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28A-404E-B3F8-8150675E89D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8A-404E-B3F8-8150675E89D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D28A-404E-B3F8-8150675E89D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D28A-404E-B3F8-8150675E89D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28A-404E-B3F8-8150675E89D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28A-404E-B3F8-8150675E89D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28A-404E-B3F8-8150675E89DA}"/>
              </c:ext>
            </c:extLst>
          </c:dPt>
          <c:dLbls>
            <c:dLbl>
              <c:idx val="0"/>
              <c:layout>
                <c:manualLayout>
                  <c:x val="7.2205554773328708E-8"/>
                  <c:y val="-2.280348759221998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21798495958286E-2"/>
                      <c:h val="4.8839810516643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28A-404E-B3F8-8150675E89DA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8A-404E-B3F8-8150675E89D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graphiques_trim'!$H$48:$H$54</c:f>
              <c:numCache>
                <c:formatCode>#\ ##0.0</c:formatCode>
                <c:ptCount val="7"/>
                <c:pt idx="0">
                  <c:v>9.6</c:v>
                </c:pt>
                <c:pt idx="1">
                  <c:v>8.6</c:v>
                </c:pt>
                <c:pt idx="2">
                  <c:v>8</c:v>
                </c:pt>
                <c:pt idx="3">
                  <c:v>7.9</c:v>
                </c:pt>
                <c:pt idx="4">
                  <c:v>7.2</c:v>
                </c:pt>
                <c:pt idx="5">
                  <c:v>6.9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8A-404E-B3F8-8150675E8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998687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xVal>
          <c:yVal>
            <c:numRef>
              <c:f>'données graphiques_trim'!$J$48:$J$54</c:f>
              <c:numCache>
                <c:formatCode>#\ ##0.0</c:formatCode>
                <c:ptCount val="7"/>
                <c:pt idx="0">
                  <c:v>0.29999999999999893</c:v>
                </c:pt>
                <c:pt idx="1">
                  <c:v>0.19999999999999929</c:v>
                </c:pt>
                <c:pt idx="2">
                  <c:v>0.29999999999999982</c:v>
                </c:pt>
                <c:pt idx="3">
                  <c:v>0.10000000000000053</c:v>
                </c:pt>
                <c:pt idx="4">
                  <c:v>0.10000000000000053</c:v>
                </c:pt>
                <c:pt idx="5">
                  <c:v>0.20000000000000018</c:v>
                </c:pt>
                <c:pt idx="6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28A-404E-B3F8-8150675E8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169986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6998687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1266774252943283E-2"/>
          <c:y val="0.10261907402419769"/>
          <c:w val="0.90099174329481158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861665867272696E-2"/>
          <c:y val="0.18217115983508711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RSA!$AU$40:$AU$101</c:f>
              <c:numCache>
                <c:formatCode>0.0</c:formatCode>
                <c:ptCount val="62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94.719513739394714</c:v>
                </c:pt>
                <c:pt idx="34">
                  <c:v>93.972394580220339</c:v>
                </c:pt>
                <c:pt idx="35">
                  <c:v>91.781689249081936</c:v>
                </c:pt>
                <c:pt idx="36">
                  <c:v>91.237178675446373</c:v>
                </c:pt>
                <c:pt idx="37">
                  <c:v>91.351146004811952</c:v>
                </c:pt>
                <c:pt idx="38">
                  <c:v>90.768646321387862</c:v>
                </c:pt>
                <c:pt idx="39">
                  <c:v>90.996580980119035</c:v>
                </c:pt>
                <c:pt idx="40">
                  <c:v>90.452070406483472</c:v>
                </c:pt>
                <c:pt idx="41">
                  <c:v>89.641636064328225</c:v>
                </c:pt>
                <c:pt idx="42">
                  <c:v>88.577940990249459</c:v>
                </c:pt>
                <c:pt idx="43">
                  <c:v>88.172723819171836</c:v>
                </c:pt>
                <c:pt idx="44">
                  <c:v>88.527288843864767</c:v>
                </c:pt>
                <c:pt idx="45">
                  <c:v>89.071799417500316</c:v>
                </c:pt>
                <c:pt idx="46">
                  <c:v>89.299734076231488</c:v>
                </c:pt>
                <c:pt idx="47">
                  <c:v>88.869190831961504</c:v>
                </c:pt>
                <c:pt idx="48">
                  <c:v>88.4513106242877</c:v>
                </c:pt>
                <c:pt idx="49">
                  <c:v>88.109408636190949</c:v>
                </c:pt>
                <c:pt idx="50">
                  <c:v>87.780169684690392</c:v>
                </c:pt>
                <c:pt idx="51">
                  <c:v>87.780169684690392</c:v>
                </c:pt>
                <c:pt idx="52">
                  <c:v>87.767506648094212</c:v>
                </c:pt>
                <c:pt idx="53">
                  <c:v>87.843484867671265</c:v>
                </c:pt>
                <c:pt idx="54">
                  <c:v>87.222996074458663</c:v>
                </c:pt>
                <c:pt idx="55">
                  <c:v>87.678865391920979</c:v>
                </c:pt>
                <c:pt idx="56">
                  <c:v>88.210712928960362</c:v>
                </c:pt>
                <c:pt idx="57">
                  <c:v>89.223755856654435</c:v>
                </c:pt>
                <c:pt idx="58">
                  <c:v>89.37571229580854</c:v>
                </c:pt>
                <c:pt idx="59">
                  <c:v>89.287071039635308</c:v>
                </c:pt>
                <c:pt idx="60">
                  <c:v>88.312017221729761</c:v>
                </c:pt>
                <c:pt idx="61">
                  <c:v>87.906800050652151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84-4EB1-B456-850E1D79A127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ASS!$AU$40:$AU$100</c:f>
              <c:numCache>
                <c:formatCode>0.0</c:formatCode>
                <c:ptCount val="61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</c:v>
                </c:pt>
                <c:pt idx="33">
                  <c:v>80.166666666666657</c:v>
                </c:pt>
                <c:pt idx="34">
                  <c:v>79.333333333333329</c:v>
                </c:pt>
                <c:pt idx="35">
                  <c:v>78.833333333333329</c:v>
                </c:pt>
                <c:pt idx="36">
                  <c:v>78</c:v>
                </c:pt>
                <c:pt idx="37">
                  <c:v>77</c:v>
                </c:pt>
                <c:pt idx="38">
                  <c:v>75.75</c:v>
                </c:pt>
                <c:pt idx="39">
                  <c:v>75.166666666666671</c:v>
                </c:pt>
                <c:pt idx="40">
                  <c:v>74.166666666666671</c:v>
                </c:pt>
                <c:pt idx="41">
                  <c:v>75.583333333333343</c:v>
                </c:pt>
                <c:pt idx="42">
                  <c:v>75.25</c:v>
                </c:pt>
                <c:pt idx="43">
                  <c:v>74</c:v>
                </c:pt>
                <c:pt idx="44">
                  <c:v>73.5</c:v>
                </c:pt>
                <c:pt idx="45">
                  <c:v>73.666666666666671</c:v>
                </c:pt>
                <c:pt idx="46">
                  <c:v>73.75</c:v>
                </c:pt>
                <c:pt idx="47">
                  <c:v>73.083333333333329</c:v>
                </c:pt>
                <c:pt idx="48">
                  <c:v>73.166666666666671</c:v>
                </c:pt>
                <c:pt idx="49">
                  <c:v>73</c:v>
                </c:pt>
                <c:pt idx="50">
                  <c:v>72.166666666666671</c:v>
                </c:pt>
                <c:pt idx="51">
                  <c:v>72.666666666666671</c:v>
                </c:pt>
                <c:pt idx="52">
                  <c:v>73.083333333333329</c:v>
                </c:pt>
                <c:pt idx="53">
                  <c:v>74.75</c:v>
                </c:pt>
                <c:pt idx="54">
                  <c:v>75.416666666666671</c:v>
                </c:pt>
                <c:pt idx="55">
                  <c:v>74.833333333333329</c:v>
                </c:pt>
                <c:pt idx="56">
                  <c:v>75.916666666666671</c:v>
                </c:pt>
                <c:pt idx="57">
                  <c:v>77.5</c:v>
                </c:pt>
                <c:pt idx="58">
                  <c:v>78.5</c:v>
                </c:pt>
                <c:pt idx="59">
                  <c:v>80.75</c:v>
                </c:pt>
                <c:pt idx="60">
                  <c:v>81.916666666666671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84-4EB1-B456-850E1D79A127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PA!$AU$40:$AU$101</c:f>
              <c:numCache>
                <c:formatCode>0.0</c:formatCode>
                <c:ptCount val="62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108.23152413378729</c:v>
                </c:pt>
                <c:pt idx="34">
                  <c:v>108.3183123038921</c:v>
                </c:pt>
                <c:pt idx="35">
                  <c:v>108.11135589825756</c:v>
                </c:pt>
                <c:pt idx="36">
                  <c:v>107.45710661592898</c:v>
                </c:pt>
                <c:pt idx="37">
                  <c:v>107.63735896922357</c:v>
                </c:pt>
                <c:pt idx="38">
                  <c:v>107.25015021029441</c:v>
                </c:pt>
                <c:pt idx="39">
                  <c:v>107.911075505708</c:v>
                </c:pt>
                <c:pt idx="40">
                  <c:v>108.11803191134256</c:v>
                </c:pt>
                <c:pt idx="41">
                  <c:v>107.65071099539357</c:v>
                </c:pt>
                <c:pt idx="42">
                  <c:v>107.83096334868816</c:v>
                </c:pt>
                <c:pt idx="43">
                  <c:v>108.33834034314707</c:v>
                </c:pt>
                <c:pt idx="44">
                  <c:v>108.24487615995729</c:v>
                </c:pt>
                <c:pt idx="45">
                  <c:v>108.07797583283264</c:v>
                </c:pt>
                <c:pt idx="46">
                  <c:v>107.74417517858335</c:v>
                </c:pt>
                <c:pt idx="47">
                  <c:v>106.64263301956072</c:v>
                </c:pt>
                <c:pt idx="48">
                  <c:v>105.66793510915282</c:v>
                </c:pt>
                <c:pt idx="49">
                  <c:v>105.23399425862874</c:v>
                </c:pt>
                <c:pt idx="50">
                  <c:v>104.81340543427464</c:v>
                </c:pt>
                <c:pt idx="51">
                  <c:v>105.28740236330863</c:v>
                </c:pt>
                <c:pt idx="52">
                  <c:v>105.82815942319247</c:v>
                </c:pt>
                <c:pt idx="53">
                  <c:v>107.10995393550971</c:v>
                </c:pt>
                <c:pt idx="54">
                  <c:v>108.10467988517259</c:v>
                </c:pt>
                <c:pt idx="55">
                  <c:v>108.93918152079578</c:v>
                </c:pt>
                <c:pt idx="56">
                  <c:v>109.1194338740904</c:v>
                </c:pt>
                <c:pt idx="57">
                  <c:v>108.63208491888645</c:v>
                </c:pt>
                <c:pt idx="58">
                  <c:v>108.67214099739635</c:v>
                </c:pt>
                <c:pt idx="59">
                  <c:v>108.15808798985248</c:v>
                </c:pt>
                <c:pt idx="60">
                  <c:v>106.83623739902531</c:v>
                </c:pt>
                <c:pt idx="61">
                  <c:v>105.82148341010749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84-4EB1-B456-850E1D79A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571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029759205527211"/>
          <c:y val="0.75244132978427825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Bouches-du-Rhône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annuel'!$AB$10:$AB$50</c:f>
              <c:numCache>
                <c:formatCode>0.0</c:formatCode>
                <c:ptCount val="41"/>
                <c:pt idx="0">
                  <c:v>100</c:v>
                </c:pt>
                <c:pt idx="1">
                  <c:v>99.156394994610295</c:v>
                </c:pt>
                <c:pt idx="2">
                  <c:v>98.973613910109208</c:v>
                </c:pt>
                <c:pt idx="3">
                  <c:v>98.279983127899897</c:v>
                </c:pt>
                <c:pt idx="4">
                  <c:v>99.873459249191541</c:v>
                </c:pt>
                <c:pt idx="5">
                  <c:v>102.10901251347424</c:v>
                </c:pt>
                <c:pt idx="6">
                  <c:v>102.81201668463234</c:v>
                </c:pt>
                <c:pt idx="7">
                  <c:v>103.99775038665229</c:v>
                </c:pt>
                <c:pt idx="8">
                  <c:v>105.80681445376577</c:v>
                </c:pt>
                <c:pt idx="9">
                  <c:v>106.1583165393448</c:v>
                </c:pt>
                <c:pt idx="10">
                  <c:v>109.68739747855838</c:v>
                </c:pt>
                <c:pt idx="11">
                  <c:v>114.38815203636874</c:v>
                </c:pt>
                <c:pt idx="12">
                  <c:v>120.69175610441955</c:v>
                </c:pt>
                <c:pt idx="13">
                  <c:v>128.04986642920747</c:v>
                </c:pt>
                <c:pt idx="14">
                  <c:v>131.98668978769274</c:v>
                </c:pt>
                <c:pt idx="15">
                  <c:v>135.55326428270141</c:v>
                </c:pt>
                <c:pt idx="16">
                  <c:v>141.79125462811081</c:v>
                </c:pt>
                <c:pt idx="17">
                  <c:v>146.19674743403476</c:v>
                </c:pt>
                <c:pt idx="18">
                  <c:v>150.48507287809906</c:v>
                </c:pt>
                <c:pt idx="19">
                  <c:v>156.32000749871116</c:v>
                </c:pt>
                <c:pt idx="20">
                  <c:v>155.25144115855088</c:v>
                </c:pt>
                <c:pt idx="21">
                  <c:v>146.39358860195904</c:v>
                </c:pt>
                <c:pt idx="22">
                  <c:v>154.04227398415898</c:v>
                </c:pt>
                <c:pt idx="23">
                  <c:v>161.08168908468855</c:v>
                </c:pt>
                <c:pt idx="24">
                  <c:v>174.60748933777006</c:v>
                </c:pt>
                <c:pt idx="25">
                  <c:v>202.45114121010454</c:v>
                </c:pt>
                <c:pt idx="26">
                  <c:v>201.3122744528284</c:v>
                </c:pt>
                <c:pt idx="27">
                  <c:v>206.71603318179689</c:v>
                </c:pt>
                <c:pt idx="28">
                  <c:v>207.87833341144491</c:v>
                </c:pt>
                <c:pt idx="29">
                  <c:v>201.57004264891972</c:v>
                </c:pt>
                <c:pt idx="30">
                  <c:v>209.66865070066083</c:v>
                </c:pt>
                <c:pt idx="31">
                  <c:v>213.2258518067207</c:v>
                </c:pt>
                <c:pt idx="32">
                  <c:v>207.22219618503067</c:v>
                </c:pt>
                <c:pt idx="33">
                  <c:v>201.19510709096872</c:v>
                </c:pt>
                <c:pt idx="34">
                  <c:v>197.14111637062379</c:v>
                </c:pt>
                <c:pt idx="35">
                  <c:v>190.4297698833013</c:v>
                </c:pt>
                <c:pt idx="36">
                  <c:v>194.99461030135444</c:v>
                </c:pt>
                <c:pt idx="37">
                  <c:v>196.61620658949244</c:v>
                </c:pt>
                <c:pt idx="38">
                  <c:v>195.25706519192013</c:v>
                </c:pt>
                <c:pt idx="39">
                  <c:v>195.83352861226976</c:v>
                </c:pt>
                <c:pt idx="40">
                  <c:v>194.01040446173315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EA-436D-A59F-BA08C3698AAE}"/>
            </c:ext>
          </c:extLst>
        </c:ser>
        <c:ser>
          <c:idx val="1"/>
          <c:order val="1"/>
          <c:tx>
            <c:v>Bouches-du-Rhône hors micro-entrepreneurs</c:v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annuel'!$AA$10:$AA$50</c:f>
              <c:numCache>
                <c:formatCode>0.0</c:formatCode>
                <c:ptCount val="41"/>
                <c:pt idx="0">
                  <c:v>100</c:v>
                </c:pt>
                <c:pt idx="1">
                  <c:v>102.73744113029828</c:v>
                </c:pt>
                <c:pt idx="2">
                  <c:v>104.46428571428572</c:v>
                </c:pt>
                <c:pt idx="3">
                  <c:v>107.21153846153845</c:v>
                </c:pt>
                <c:pt idx="4">
                  <c:v>112.06828885400316</c:v>
                </c:pt>
                <c:pt idx="5">
                  <c:v>115.71821036106751</c:v>
                </c:pt>
                <c:pt idx="6">
                  <c:v>118.05337519623234</c:v>
                </c:pt>
                <c:pt idx="7">
                  <c:v>120.16287284144427</c:v>
                </c:pt>
                <c:pt idx="8">
                  <c:v>122.77276295133439</c:v>
                </c:pt>
                <c:pt idx="9">
                  <c:v>123.43014128728413</c:v>
                </c:pt>
                <c:pt idx="10">
                  <c:v>126.36381475667191</c:v>
                </c:pt>
                <c:pt idx="11">
                  <c:v>129.01295133437992</c:v>
                </c:pt>
                <c:pt idx="12">
                  <c:v>129.67032967032966</c:v>
                </c:pt>
                <c:pt idx="13">
                  <c:v>133.8598901098901</c:v>
                </c:pt>
                <c:pt idx="14">
                  <c:v>134.4387755102041</c:v>
                </c:pt>
                <c:pt idx="15">
                  <c:v>135.46899529042386</c:v>
                </c:pt>
                <c:pt idx="16">
                  <c:v>139.92346938775512</c:v>
                </c:pt>
                <c:pt idx="17">
                  <c:v>142.71978021978023</c:v>
                </c:pt>
                <c:pt idx="18">
                  <c:v>143.90698587127159</c:v>
                </c:pt>
                <c:pt idx="19">
                  <c:v>141.6993720565149</c:v>
                </c:pt>
                <c:pt idx="20">
                  <c:v>136.361852433281</c:v>
                </c:pt>
                <c:pt idx="21">
                  <c:v>121.55612244897959</c:v>
                </c:pt>
                <c:pt idx="22">
                  <c:v>122.2723704866562</c:v>
                </c:pt>
                <c:pt idx="23">
                  <c:v>127.12912087912088</c:v>
                </c:pt>
                <c:pt idx="24">
                  <c:v>134.7723704866562</c:v>
                </c:pt>
                <c:pt idx="25">
                  <c:v>152.00156985871271</c:v>
                </c:pt>
                <c:pt idx="26">
                  <c:v>154.05219780219781</c:v>
                </c:pt>
                <c:pt idx="27">
                  <c:v>155.27864992150705</c:v>
                </c:pt>
                <c:pt idx="28">
                  <c:v>152.58045525902668</c:v>
                </c:pt>
                <c:pt idx="29">
                  <c:v>151.04003139717426</c:v>
                </c:pt>
                <c:pt idx="30">
                  <c:v>152.56083202511775</c:v>
                </c:pt>
                <c:pt idx="31">
                  <c:v>155.14128728414443</c:v>
                </c:pt>
                <c:pt idx="32">
                  <c:v>151.56004709576138</c:v>
                </c:pt>
                <c:pt idx="33">
                  <c:v>147.87087912087912</c:v>
                </c:pt>
                <c:pt idx="34">
                  <c:v>146.50706436420722</c:v>
                </c:pt>
                <c:pt idx="35">
                  <c:v>144.2111459968603</c:v>
                </c:pt>
                <c:pt idx="36">
                  <c:v>150.96153846153845</c:v>
                </c:pt>
                <c:pt idx="37">
                  <c:v>152.65894819466249</c:v>
                </c:pt>
                <c:pt idx="38">
                  <c:v>150.75549450549451</c:v>
                </c:pt>
                <c:pt idx="39">
                  <c:v>149.2052590266876</c:v>
                </c:pt>
                <c:pt idx="40">
                  <c:v>147.35086342229201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EA-436D-A59F-BA08C3698AAE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177.32454426530299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EA-436D-A59F-BA08C3698AAE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122.74964224634392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EA-436D-A59F-BA08C3698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0.85969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88360"/>
          <a:ext cx="6146041" cy="601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douze derniers mois.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2024 et le T1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0.83374</cdr:y>
    </cdr:from>
    <cdr:to>
      <cdr:x>0</cdr:x>
      <cdr:y>0.83374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6 700 contrats d'apprentissage ont commencé entre janvier et décembre 2024 dans les Bouches-du-Rhô25e. Fin décembre 2024, le département  compte 7 900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</cdr:x>
      <cdr:y>0.80953</cdr:y>
    </cdr:from>
    <cdr:to>
      <cdr:x>0.9893</cdr:x>
      <cdr:y>0.96643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2890981"/>
          <a:ext cx="7909418" cy="55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2 300 contrats d'apprentissage ont commencé entre janvier et mars 2025 dans les Bouches-de-Rhône. Fin mars 2025, le département  compte 33 700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0.84194</cdr:y>
    </cdr:from>
    <cdr:to>
      <cdr:x>0</cdr:x>
      <cdr:y>0.84218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0.00196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2025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0.82361</cdr:y>
    </cdr:from>
    <cdr:to>
      <cdr:x>1</cdr:x>
      <cdr:y>0.9886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989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Bouches-du-Rhône, les critères retenus sont le nombre total d'emplois (salariés et non salariés) du département, ainsi qu'une structure sectorielle proche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8905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92540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69551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2025, la demande d’emploi y compris nouveaux publics s’élève au même rythme qu’en région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0419F8-1458-EFB2-7DA7-B76F80EA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58" y="872969"/>
            <a:ext cx="8468641" cy="36773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du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2025 sont perturbées par une modification des règles d’actualisation par France Travail qui conduit à rehausser le nombre d’inscrits en catégories A, B, C. En effet, depuis janvier 2025, tant qu’elles ne signent pas leur contrat d’engagement, les personnes qui s’inscrivent à France Travail et qui n’ont pas de droits à indemnisation n’ont pas à s’actualiser. Elles sont alors inscrites en catégorie A jusqu’à la signature de ce contrat. Cela a un impact à la hausse sur le nombre d’inscrits en catégorie A, à la baisse sur le nombre d’inscrits en catégories B et C (étant dispensés d’actualisation, ces nouveaux inscrits non indemnisables ne déclarent pas d’activité réduite) et à la baisse sur le nombre de sorties des listes. Cette évolution a donc un effet à la hausse sur le nombre d’inscrits en catégorie A, B, C.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En neutralisant les effets d'ajustements dans les procédures d'actualisation des demandeurs d'emploi, la Dares estime que la hausse réelle du nombre de demandeurs d’emploi en catégories A, B, C serait de +1,3 % par rapport au 4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2024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F27F04-1356-3792-919F-096892C79C2E}"/>
              </a:ext>
            </a:extLst>
          </p:cNvPr>
          <p:cNvSpPr/>
          <p:nvPr/>
        </p:nvSpPr>
        <p:spPr>
          <a:xfrm>
            <a:off x="7170031" y="247428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754CBF-CD53-2059-7A00-A7D0F2CC7DFC}"/>
              </a:ext>
            </a:extLst>
          </p:cNvPr>
          <p:cNvSpPr/>
          <p:nvPr/>
        </p:nvSpPr>
        <p:spPr>
          <a:xfrm>
            <a:off x="7170031" y="3071090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légère hausse du nombre de foyers bénéficiaires du RSA, forte hausse de l’ASS, </a:t>
            </a:r>
            <a:r>
              <a:rPr lang="fr-FR" sz="2600" b="1">
                <a:solidFill>
                  <a:srgbClr val="376092"/>
                </a:solidFill>
              </a:rPr>
              <a:t>moins prononcée pour la PA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579935"/>
              </p:ext>
            </p:extLst>
          </p:nvPr>
        </p:nvGraphicFramePr>
        <p:xfrm>
          <a:off x="441158" y="1152525"/>
          <a:ext cx="8061157" cy="504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nombre">
            <a:extLst>
              <a:ext uri="{FF2B5EF4-FFF2-40B4-BE49-F238E27FC236}">
                <a16:creationId xmlns:a16="http://schemas.microsoft.com/office/drawing/2014/main" id="{25CDEE81-863A-1EC3-3700-38C6251B0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988"/>
            <a:ext cx="9141969" cy="32363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</a:t>
            </a:r>
            <a:r>
              <a:rPr lang="fr-FR" sz="2800" b="1">
                <a:solidFill>
                  <a:srgbClr val="376092"/>
                </a:solidFill>
              </a:rPr>
              <a:t>du RSA </a:t>
            </a:r>
            <a:r>
              <a:rPr lang="fr-FR" sz="2800" b="1" dirty="0">
                <a:solidFill>
                  <a:srgbClr val="376092"/>
                </a:solidFill>
              </a:rPr>
              <a:t>moins marqué </a:t>
            </a:r>
            <a:r>
              <a:rPr lang="fr-FR" sz="2800" b="1">
                <a:solidFill>
                  <a:srgbClr val="376092"/>
                </a:solidFill>
              </a:rPr>
              <a:t>que le niveau </a:t>
            </a:r>
            <a:r>
              <a:rPr lang="fr-FR" sz="2800" b="1" dirty="0">
                <a:solidFill>
                  <a:srgbClr val="376092"/>
                </a:solidFill>
              </a:rPr>
              <a:t>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718" y="3345057"/>
            <a:ext cx="8760245" cy="16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6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19416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Légère baisse des créations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9035697-99FC-9C83-A88C-B4ED2DA40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52422"/>
              </p:ext>
            </p:extLst>
          </p:nvPr>
        </p:nvGraphicFramePr>
        <p:xfrm>
          <a:off x="316194" y="1174434"/>
          <a:ext cx="8423203" cy="521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65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243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Première baisse du nombre de défaillances en trois ans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956D3EE-1888-90E5-8AFC-F839D204F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062091"/>
              </p:ext>
            </p:extLst>
          </p:nvPr>
        </p:nvGraphicFramePr>
        <p:xfrm>
          <a:off x="69719" y="1178593"/>
          <a:ext cx="8214472" cy="493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5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49224"/>
            <a:ext cx="893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repart à la hausse début 2025, effaçant la baisse du trimestre précédent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+ 0,2 %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0,0 %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- 0,1 %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</a:t>
            </a:r>
            <a:endParaRPr lang="fr-FR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00198"/>
              </p:ext>
            </p:extLst>
          </p:nvPr>
        </p:nvGraphicFramePr>
        <p:xfrm>
          <a:off x="387926" y="1200727"/>
          <a:ext cx="8137237" cy="489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893" y="448587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hausse liée au rebond de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+2 230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- 420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34964"/>
              </p:ext>
            </p:extLst>
          </p:nvPr>
        </p:nvGraphicFramePr>
        <p:xfrm>
          <a:off x="456487" y="1455420"/>
          <a:ext cx="7644525" cy="464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7221" y="402341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principalement dans le tertiaire non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11946"/>
              </p:ext>
            </p:extLst>
          </p:nvPr>
        </p:nvGraphicFramePr>
        <p:xfrm>
          <a:off x="567676" y="1308100"/>
          <a:ext cx="8008648" cy="501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4414" y="48502"/>
            <a:ext cx="896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Les effectifs se stabilisent dans le tertiaire marchand, repartent à la hausse dans le tertiaire non marchand et l’industrie et continuent de baisser dans la construction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123940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juin 2025</a:t>
            </a:r>
            <a:endParaRPr lang="fr-FR" i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352604"/>
              </p:ext>
            </p:extLst>
          </p:nvPr>
        </p:nvGraphicFramePr>
        <p:xfrm>
          <a:off x="642257" y="1258253"/>
          <a:ext cx="7458755" cy="515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83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Plus faible croissance annuelle de l’emploi salarié en dix ans (hors crise sanitaire)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0A94B4-03D3-AD8A-F5AA-3ADC8ECA1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1" y="1805180"/>
            <a:ext cx="8410798" cy="34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3496" y="1136938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juin 2025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103544" y="382979"/>
            <a:ext cx="904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reste modérée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60CDC26-9A30-A279-44AC-84E83B9F1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638224"/>
              </p:ext>
            </p:extLst>
          </p:nvPr>
        </p:nvGraphicFramePr>
        <p:xfrm>
          <a:off x="103544" y="1098990"/>
          <a:ext cx="8946452" cy="531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185899" y="2076683"/>
            <a:ext cx="129209" cy="50824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7840942" y="1632553"/>
            <a:ext cx="819121" cy="26559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33 700</a:t>
            </a:r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273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repart légèrement à la hausse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321284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8,6 % (+0,2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052399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7,9 % (+0,1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0A2AC9-5A85-9B10-AB49-C3DC9A7C7908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608081"/>
              </p:ext>
            </p:extLst>
          </p:nvPr>
        </p:nvGraphicFramePr>
        <p:xfrm>
          <a:off x="310717" y="1331652"/>
          <a:ext cx="7883371" cy="50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C0322B3-837B-9AB2-390D-29DBBB349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632386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ab994d58-9349-46a1-8cee-b96a64c5dc7e"/>
    <ds:schemaRef ds:uri="2ff91c20-40e6-4ab5-a5ac-9b5646c665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11630</TotalTime>
  <Words>1894</Words>
  <Application>Microsoft Office PowerPoint</Application>
  <PresentationFormat>Affichage à l'écran (4:3)</PresentationFormat>
  <Paragraphs>260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998</cp:revision>
  <cp:lastPrinted>2019-04-05T08:16:29Z</cp:lastPrinted>
  <dcterms:created xsi:type="dcterms:W3CDTF">2018-05-30T13:27:07Z</dcterms:created>
  <dcterms:modified xsi:type="dcterms:W3CDTF">2025-06-26T12:45:58Z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