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17" r:id="rId12"/>
    <p:sldId id="303" r:id="rId13"/>
    <p:sldId id="315" r:id="rId14"/>
    <p:sldId id="306" r:id="rId15"/>
    <p:sldId id="302" r:id="rId16"/>
    <p:sldId id="296" r:id="rId17"/>
    <p:sldId id="305" r:id="rId18"/>
    <p:sldId id="271" r:id="rId19"/>
    <p:sldId id="272" r:id="rId20"/>
    <p:sldId id="318" r:id="rId21"/>
    <p:sldId id="319" r:id="rId22"/>
    <p:sldId id="316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27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Prestations%20sociales\2023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PPT%20d&#233;p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3\01%20-%20Fichiers%20de%20travail\DPAE\dpae_dep_eclairageconj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3\01%20-%20Fichiers%20de%20travail\Politiques%20emploi\2023_T3_Politiques%20de%20l'emploi_note_V2_VM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3\01%20-%20Fichiers%20de%20travail\Politiques%20emploi\2023_T3_Politiques%20de%20l'emploi_note_V2_VM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2013)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100.08058198599802</c:v>
                </c:pt>
                <c:pt idx="2">
                  <c:v>100.25061222107747</c:v>
                </c:pt>
                <c:pt idx="3">
                  <c:v>100.61788875196685</c:v>
                </c:pt>
                <c:pt idx="4">
                  <c:v>100.73421636824395</c:v>
                </c:pt>
                <c:pt idx="5">
                  <c:v>100.66390353505766</c:v>
                </c:pt>
                <c:pt idx="6">
                  <c:v>100.68432960950284</c:v>
                </c:pt>
                <c:pt idx="7">
                  <c:v>100.87383195401216</c:v>
                </c:pt>
                <c:pt idx="8">
                  <c:v>100.80918679532849</c:v>
                </c:pt>
                <c:pt idx="9">
                  <c:v>101.1792129900855</c:v>
                </c:pt>
                <c:pt idx="10">
                  <c:v>101.09734034553735</c:v>
                </c:pt>
                <c:pt idx="11">
                  <c:v>101.54581613390525</c:v>
                </c:pt>
                <c:pt idx="12">
                  <c:v>101.94277781144714</c:v>
                </c:pt>
                <c:pt idx="13">
                  <c:v>102.33137826620786</c:v>
                </c:pt>
                <c:pt idx="14">
                  <c:v>102.51880433391918</c:v>
                </c:pt>
                <c:pt idx="15">
                  <c:v>102.60600795943515</c:v>
                </c:pt>
                <c:pt idx="16">
                  <c:v>103.07272131427199</c:v>
                </c:pt>
                <c:pt idx="17">
                  <c:v>103.48707882444575</c:v>
                </c:pt>
                <c:pt idx="18">
                  <c:v>103.60525825516432</c:v>
                </c:pt>
                <c:pt idx="19">
                  <c:v>103.93392726072874</c:v>
                </c:pt>
                <c:pt idx="20">
                  <c:v>104.50782139081365</c:v>
                </c:pt>
                <c:pt idx="21">
                  <c:v>104.45136910814372</c:v>
                </c:pt>
                <c:pt idx="22">
                  <c:v>104.48548738633787</c:v>
                </c:pt>
                <c:pt idx="23">
                  <c:v>104.7224635192555</c:v>
                </c:pt>
                <c:pt idx="24">
                  <c:v>105.24052263815098</c:v>
                </c:pt>
                <c:pt idx="25">
                  <c:v>105.60460058045966</c:v>
                </c:pt>
                <c:pt idx="26">
                  <c:v>106.11065096328021</c:v>
                </c:pt>
                <c:pt idx="27">
                  <c:v>106.5153004765336</c:v>
                </c:pt>
                <c:pt idx="28">
                  <c:v>104.3700015038978</c:v>
                </c:pt>
                <c:pt idx="29">
                  <c:v>103.44431874552478</c:v>
                </c:pt>
                <c:pt idx="30">
                  <c:v>106.05981023952378</c:v>
                </c:pt>
                <c:pt idx="31">
                  <c:v>106.35161130302642</c:v>
                </c:pt>
                <c:pt idx="32">
                  <c:v>107.21646476277695</c:v>
                </c:pt>
                <c:pt idx="33">
                  <c:v>108.84701543627627</c:v>
                </c:pt>
                <c:pt idx="34">
                  <c:v>109.64621365673869</c:v>
                </c:pt>
                <c:pt idx="35">
                  <c:v>110.51651032863535</c:v>
                </c:pt>
                <c:pt idx="36">
                  <c:v>110.74467631405875</c:v>
                </c:pt>
                <c:pt idx="37">
                  <c:v>111.39533657008052</c:v>
                </c:pt>
                <c:pt idx="38">
                  <c:v>111.61508521713365</c:v>
                </c:pt>
                <c:pt idx="39">
                  <c:v>111.98045381799247</c:v>
                </c:pt>
                <c:pt idx="40">
                  <c:v>112.43835702533509</c:v>
                </c:pt>
                <c:pt idx="41">
                  <c:v>112.52651461586633</c:v>
                </c:pt>
                <c:pt idx="42">
                  <c:v>112.75355828950705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33-4EB6-AFDD-26576C284B35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99.843703894855182</c:v>
                </c:pt>
                <c:pt idx="2">
                  <c:v>100.04494661696597</c:v>
                </c:pt>
                <c:pt idx="3">
                  <c:v>100.33385881419167</c:v>
                </c:pt>
                <c:pt idx="4">
                  <c:v>100.33100034496856</c:v>
                </c:pt>
                <c:pt idx="5">
                  <c:v>100.38819062929323</c:v>
                </c:pt>
                <c:pt idx="6">
                  <c:v>100.24978610283655</c:v>
                </c:pt>
                <c:pt idx="7">
                  <c:v>100.34625436622049</c:v>
                </c:pt>
                <c:pt idx="8">
                  <c:v>100.27832875491734</c:v>
                </c:pt>
                <c:pt idx="9">
                  <c:v>100.4995320752486</c:v>
                </c:pt>
                <c:pt idx="10">
                  <c:v>100.58724164819945</c:v>
                </c:pt>
                <c:pt idx="11">
                  <c:v>100.73387134503773</c:v>
                </c:pt>
                <c:pt idx="12">
                  <c:v>100.9289703060664</c:v>
                </c:pt>
                <c:pt idx="13">
                  <c:v>101.1395927969134</c:v>
                </c:pt>
                <c:pt idx="14">
                  <c:v>101.47145285952044</c:v>
                </c:pt>
                <c:pt idx="15">
                  <c:v>101.51791053861943</c:v>
                </c:pt>
                <c:pt idx="16">
                  <c:v>101.98499449765501</c:v>
                </c:pt>
                <c:pt idx="17">
                  <c:v>102.42543795526547</c:v>
                </c:pt>
                <c:pt idx="18">
                  <c:v>102.46579689340223</c:v>
                </c:pt>
                <c:pt idx="19">
                  <c:v>102.84678214287794</c:v>
                </c:pt>
                <c:pt idx="20">
                  <c:v>103.13699201515891</c:v>
                </c:pt>
                <c:pt idx="21">
                  <c:v>103.20959257322787</c:v>
                </c:pt>
                <c:pt idx="22">
                  <c:v>103.13955189887292</c:v>
                </c:pt>
                <c:pt idx="23">
                  <c:v>103.46432743349764</c:v>
                </c:pt>
                <c:pt idx="24">
                  <c:v>104.01747720061259</c:v>
                </c:pt>
                <c:pt idx="25">
                  <c:v>104.23741935231412</c:v>
                </c:pt>
                <c:pt idx="26">
                  <c:v>104.58431351412645</c:v>
                </c:pt>
                <c:pt idx="27">
                  <c:v>104.94278996520603</c:v>
                </c:pt>
                <c:pt idx="28">
                  <c:v>102.974821452302</c:v>
                </c:pt>
                <c:pt idx="29">
                  <c:v>102.56338694911535</c:v>
                </c:pt>
                <c:pt idx="30">
                  <c:v>104.65699449895503</c:v>
                </c:pt>
                <c:pt idx="31">
                  <c:v>104.59626899643473</c:v>
                </c:pt>
                <c:pt idx="32">
                  <c:v>105.44431447698625</c:v>
                </c:pt>
                <c:pt idx="33">
                  <c:v>106.70079926233147</c:v>
                </c:pt>
                <c:pt idx="34">
                  <c:v>107.42904614075192</c:v>
                </c:pt>
                <c:pt idx="35">
                  <c:v>107.8729773007932</c:v>
                </c:pt>
                <c:pt idx="36">
                  <c:v>108.17851091520411</c:v>
                </c:pt>
                <c:pt idx="37">
                  <c:v>108.5915657217154</c:v>
                </c:pt>
                <c:pt idx="38">
                  <c:v>109.0250532869577</c:v>
                </c:pt>
                <c:pt idx="39">
                  <c:v>109.25774870468821</c:v>
                </c:pt>
                <c:pt idx="40">
                  <c:v>109.59274935880983</c:v>
                </c:pt>
                <c:pt idx="41">
                  <c:v>109.6990217474393</c:v>
                </c:pt>
                <c:pt idx="42">
                  <c:v>109.84457704098514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33-4EB6-AFDD-26576C284B35}"/>
            </c:ext>
          </c:extLst>
        </c:ser>
        <c:ser>
          <c:idx val="2"/>
          <c:order val="2"/>
          <c:tx>
            <c:strRef>
              <c:f>'Données graph 1 et 2'!$J$8:$J$9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2'!$J$10:$J$52</c:f>
              <c:numCache>
                <c:formatCode>#\ ##0.0</c:formatCode>
                <c:ptCount val="43"/>
                <c:pt idx="0">
                  <c:v>100</c:v>
                </c:pt>
                <c:pt idx="1">
                  <c:v>100.2045309738902</c:v>
                </c:pt>
                <c:pt idx="2">
                  <c:v>100.52570893950697</c:v>
                </c:pt>
                <c:pt idx="3">
                  <c:v>101.13495429391735</c:v>
                </c:pt>
                <c:pt idx="4">
                  <c:v>101.41684695672598</c:v>
                </c:pt>
                <c:pt idx="5">
                  <c:v>101.60100851417513</c:v>
                </c:pt>
                <c:pt idx="6">
                  <c:v>101.86544198783938</c:v>
                </c:pt>
                <c:pt idx="7">
                  <c:v>102.13265193770687</c:v>
                </c:pt>
                <c:pt idx="8">
                  <c:v>102.30177272244367</c:v>
                </c:pt>
                <c:pt idx="9">
                  <c:v>102.86097122208562</c:v>
                </c:pt>
                <c:pt idx="10">
                  <c:v>102.60334185536659</c:v>
                </c:pt>
                <c:pt idx="11">
                  <c:v>103.04530623500125</c:v>
                </c:pt>
                <c:pt idx="12">
                  <c:v>103.56923175496632</c:v>
                </c:pt>
                <c:pt idx="13">
                  <c:v>103.91459488214532</c:v>
                </c:pt>
                <c:pt idx="14">
                  <c:v>104.24308253944818</c:v>
                </c:pt>
                <c:pt idx="15">
                  <c:v>104.28048546483097</c:v>
                </c:pt>
                <c:pt idx="16">
                  <c:v>104.85714239079418</c:v>
                </c:pt>
                <c:pt idx="17">
                  <c:v>105.18608440826181</c:v>
                </c:pt>
                <c:pt idx="18">
                  <c:v>105.63220936425725</c:v>
                </c:pt>
                <c:pt idx="19">
                  <c:v>105.77795989971732</c:v>
                </c:pt>
                <c:pt idx="20">
                  <c:v>106.333720823246</c:v>
                </c:pt>
                <c:pt idx="21">
                  <c:v>106.41413180248647</c:v>
                </c:pt>
                <c:pt idx="22">
                  <c:v>106.5654494531957</c:v>
                </c:pt>
                <c:pt idx="23">
                  <c:v>107.08424573928947</c:v>
                </c:pt>
                <c:pt idx="24">
                  <c:v>107.49838379645263</c:v>
                </c:pt>
                <c:pt idx="25">
                  <c:v>107.94300194560154</c:v>
                </c:pt>
                <c:pt idx="26">
                  <c:v>108.75978029753119</c:v>
                </c:pt>
                <c:pt idx="27">
                  <c:v>109.06368195049025</c:v>
                </c:pt>
                <c:pt idx="28">
                  <c:v>107.17820196397689</c:v>
                </c:pt>
                <c:pt idx="29">
                  <c:v>107.02510276904542</c:v>
                </c:pt>
                <c:pt idx="30">
                  <c:v>109.50559843188947</c:v>
                </c:pt>
                <c:pt idx="31">
                  <c:v>109.79436670660515</c:v>
                </c:pt>
                <c:pt idx="32">
                  <c:v>110.83324873564084</c:v>
                </c:pt>
                <c:pt idx="33">
                  <c:v>112.30472203012944</c:v>
                </c:pt>
                <c:pt idx="34">
                  <c:v>112.8138221627997</c:v>
                </c:pt>
                <c:pt idx="35">
                  <c:v>113.64571416503286</c:v>
                </c:pt>
                <c:pt idx="36">
                  <c:v>113.77804374453373</c:v>
                </c:pt>
                <c:pt idx="37">
                  <c:v>114.35483152327106</c:v>
                </c:pt>
                <c:pt idx="38">
                  <c:v>114.84363396216351</c:v>
                </c:pt>
                <c:pt idx="39">
                  <c:v>114.95709264139458</c:v>
                </c:pt>
                <c:pt idx="40">
                  <c:v>115.45480742939998</c:v>
                </c:pt>
                <c:pt idx="41">
                  <c:v>115.6987546304276</c:v>
                </c:pt>
                <c:pt idx="42">
                  <c:v>116.10832535676853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33-4EB6-AFDD-26576C284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8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dep13_trim!$BG$79:$BG$122</c:f>
              <c:numCache>
                <c:formatCode>#\ ##0.0</c:formatCode>
                <c:ptCount val="44"/>
                <c:pt idx="0">
                  <c:v>2.2774285941602468</c:v>
                </c:pt>
                <c:pt idx="1">
                  <c:v>1.2718539118259153</c:v>
                </c:pt>
                <c:pt idx="2">
                  <c:v>0.3168506961113815</c:v>
                </c:pt>
                <c:pt idx="3">
                  <c:v>0.8192955589586548</c:v>
                </c:pt>
                <c:pt idx="4">
                  <c:v>0.89997721576668965</c:v>
                </c:pt>
                <c:pt idx="5">
                  <c:v>1.0669526927853612</c:v>
                </c:pt>
                <c:pt idx="6">
                  <c:v>1.279115232084016</c:v>
                </c:pt>
                <c:pt idx="7">
                  <c:v>1.6545334215751106</c:v>
                </c:pt>
                <c:pt idx="8">
                  <c:v>1.640263310185186</c:v>
                </c:pt>
                <c:pt idx="9">
                  <c:v>2.2116257139298545</c:v>
                </c:pt>
                <c:pt idx="10">
                  <c:v>-0.22804024649235588</c:v>
                </c:pt>
                <c:pt idx="11">
                  <c:v>0.85666928378260732</c:v>
                </c:pt>
                <c:pt idx="12">
                  <c:v>0.41345189080719269</c:v>
                </c:pt>
                <c:pt idx="13">
                  <c:v>-0.35489706262383791</c:v>
                </c:pt>
                <c:pt idx="14">
                  <c:v>1.3018897283839648</c:v>
                </c:pt>
                <c:pt idx="15">
                  <c:v>1.0445111960677211</c:v>
                </c:pt>
                <c:pt idx="16">
                  <c:v>1.2431592459968943</c:v>
                </c:pt>
                <c:pt idx="17">
                  <c:v>1.1294627961294657</c:v>
                </c:pt>
                <c:pt idx="18">
                  <c:v>1.3395582097431413</c:v>
                </c:pt>
                <c:pt idx="19">
                  <c:v>0.89859838187176244</c:v>
                </c:pt>
                <c:pt idx="20">
                  <c:v>0.5066068633936105</c:v>
                </c:pt>
                <c:pt idx="21">
                  <c:v>0.1974476282205595</c:v>
                </c:pt>
                <c:pt idx="22">
                  <c:v>4.0052548944213839E-2</c:v>
                </c:pt>
                <c:pt idx="23">
                  <c:v>-0.36993738289320399</c:v>
                </c:pt>
                <c:pt idx="24">
                  <c:v>-0.21217771491031101</c:v>
                </c:pt>
                <c:pt idx="25">
                  <c:v>-0.90689432989691232</c:v>
                </c:pt>
                <c:pt idx="26">
                  <c:v>-1.2663166279239801</c:v>
                </c:pt>
                <c:pt idx="27">
                  <c:v>-1.0619381606243206</c:v>
                </c:pt>
                <c:pt idx="28">
                  <c:v>-0.50921072337876128</c:v>
                </c:pt>
                <c:pt idx="29">
                  <c:v>5.0228310502283158</c:v>
                </c:pt>
                <c:pt idx="30">
                  <c:v>-0.83134257047300375</c:v>
                </c:pt>
                <c:pt idx="31">
                  <c:v>-0.88649065330507204</c:v>
                </c:pt>
                <c:pt idx="32">
                  <c:v>0.28679758895586716</c:v>
                </c:pt>
                <c:pt idx="33">
                  <c:v>-0.32960108574475733</c:v>
                </c:pt>
                <c:pt idx="34">
                  <c:v>-1.3859845353304534</c:v>
                </c:pt>
                <c:pt idx="35">
                  <c:v>-2.646546339218192</c:v>
                </c:pt>
                <c:pt idx="36">
                  <c:v>-2.3791030663244728</c:v>
                </c:pt>
                <c:pt idx="37">
                  <c:v>-1.4183170457493621</c:v>
                </c:pt>
                <c:pt idx="38">
                  <c:v>-0.22107202386174585</c:v>
                </c:pt>
                <c:pt idx="39">
                  <c:v>-0.53104503332220832</c:v>
                </c:pt>
                <c:pt idx="40">
                  <c:v>-0.6081284140930121</c:v>
                </c:pt>
                <c:pt idx="41">
                  <c:v>-0.96046102129021538</c:v>
                </c:pt>
                <c:pt idx="42">
                  <c:v>0.17240450406765806</c:v>
                </c:pt>
                <c:pt idx="43">
                  <c:v>1.0272683267896543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1-41C7-B542-49C5D6E19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16928"/>
        <c:axId val="151918464"/>
      </c:barChart>
      <c:catAx>
        <c:axId val="15191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91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918464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916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dep13_trim!$BH$103:$BH$122</c:f>
              <c:numCache>
                <c:formatCode>#\ ##0.0</c:formatCode>
                <c:ptCount val="20"/>
                <c:pt idx="0">
                  <c:v>-0.48704461328658022</c:v>
                </c:pt>
                <c:pt idx="1">
                  <c:v>-0.90381101540066844</c:v>
                </c:pt>
                <c:pt idx="2">
                  <c:v>-1.1787560501794525</c:v>
                </c:pt>
                <c:pt idx="3">
                  <c:v>-1.3094325792156747</c:v>
                </c:pt>
                <c:pt idx="4">
                  <c:v>-0.40175557056042477</c:v>
                </c:pt>
                <c:pt idx="5">
                  <c:v>6.345547608555635</c:v>
                </c:pt>
                <c:pt idx="6">
                  <c:v>-0.94986134574316372</c:v>
                </c:pt>
                <c:pt idx="7">
                  <c:v>-0.69187449718421945</c:v>
                </c:pt>
                <c:pt idx="8">
                  <c:v>0.1652624756967036</c:v>
                </c:pt>
                <c:pt idx="9">
                  <c:v>-0.41409207078386689</c:v>
                </c:pt>
                <c:pt idx="10">
                  <c:v>-1.611278952668671</c:v>
                </c:pt>
                <c:pt idx="11">
                  <c:v>-2.9682702149437135</c:v>
                </c:pt>
                <c:pt idx="12">
                  <c:v>-2.6371308016877593</c:v>
                </c:pt>
                <c:pt idx="13">
                  <c:v>-1.3490371509453758</c:v>
                </c:pt>
                <c:pt idx="14">
                  <c:v>-1.4170829347781577E-2</c:v>
                </c:pt>
                <c:pt idx="15">
                  <c:v>-0.45353080820608183</c:v>
                </c:pt>
                <c:pt idx="16">
                  <c:v>-0.35949457198790613</c:v>
                </c:pt>
                <c:pt idx="17">
                  <c:v>-0.60370079302707325</c:v>
                </c:pt>
                <c:pt idx="18">
                  <c:v>0.29829290206648817</c:v>
                </c:pt>
                <c:pt idx="19">
                  <c:v>1.1717070374086314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2-4F25-9DB5-7D2559A38839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dep13_trim!$BI$103:$BI$122</c:f>
              <c:numCache>
                <c:formatCode>#\ ##0.0</c:formatCode>
                <c:ptCount val="20"/>
                <c:pt idx="0">
                  <c:v>5.7299293308710197E-2</c:v>
                </c:pt>
                <c:pt idx="1">
                  <c:v>-0.90990073810128802</c:v>
                </c:pt>
                <c:pt idx="2">
                  <c:v>-1.3516984524497455</c:v>
                </c:pt>
                <c:pt idx="3">
                  <c:v>-0.82017900732302973</c:v>
                </c:pt>
                <c:pt idx="4">
                  <c:v>-0.61365799232108165</c:v>
                </c:pt>
                <c:pt idx="5">
                  <c:v>3.7343987320874295</c:v>
                </c:pt>
                <c:pt idx="6">
                  <c:v>-0.71298978260176948</c:v>
                </c:pt>
                <c:pt idx="7">
                  <c:v>-1.0803705959670507</c:v>
                </c:pt>
                <c:pt idx="8">
                  <c:v>0.40834845735027159</c:v>
                </c:pt>
                <c:pt idx="9">
                  <c:v>-0.24530372474339535</c:v>
                </c:pt>
                <c:pt idx="10">
                  <c:v>-1.1615867469099928</c:v>
                </c:pt>
                <c:pt idx="11">
                  <c:v>-2.3275608079353138</c:v>
                </c:pt>
                <c:pt idx="12">
                  <c:v>-2.1249497251642269</c:v>
                </c:pt>
                <c:pt idx="13">
                  <c:v>-1.4861995753715496</c:v>
                </c:pt>
                <c:pt idx="14">
                  <c:v>-0.42408231368186167</c:v>
                </c:pt>
                <c:pt idx="15">
                  <c:v>-0.60741464776932208</c:v>
                </c:pt>
                <c:pt idx="16">
                  <c:v>-0.85347007586400458</c:v>
                </c:pt>
                <c:pt idx="17">
                  <c:v>-1.3142513018527091</c:v>
                </c:pt>
                <c:pt idx="18">
                  <c:v>4.6665230813403014E-2</c:v>
                </c:pt>
                <c:pt idx="19">
                  <c:v>0.88263786731728189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2-4F25-9DB5-7D2559A38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255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25510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2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dep13_trim!$BJ$103:$BJ$122</c:f>
              <c:numCache>
                <c:formatCode>#\ ##0.0</c:formatCode>
                <c:ptCount val="20"/>
                <c:pt idx="0">
                  <c:v>6.4842432888090329E-2</c:v>
                </c:pt>
                <c:pt idx="1">
                  <c:v>-0.5961638154484139</c:v>
                </c:pt>
                <c:pt idx="2">
                  <c:v>-2.3859191655801859</c:v>
                </c:pt>
                <c:pt idx="3">
                  <c:v>-1.9233337785494853</c:v>
                </c:pt>
                <c:pt idx="4">
                  <c:v>-1.3209859730355489</c:v>
                </c:pt>
                <c:pt idx="5">
                  <c:v>10.378139663262488</c:v>
                </c:pt>
                <c:pt idx="6">
                  <c:v>-2.3005751437859434</c:v>
                </c:pt>
                <c:pt idx="7">
                  <c:v>-1.804453544919371</c:v>
                </c:pt>
                <c:pt idx="8">
                  <c:v>-0.69073374169165147</c:v>
                </c:pt>
                <c:pt idx="9">
                  <c:v>-1.7191601049868832</c:v>
                </c:pt>
                <c:pt idx="10">
                  <c:v>-4.0459340365869956</c:v>
                </c:pt>
                <c:pt idx="11">
                  <c:v>-3.979961035346502</c:v>
                </c:pt>
                <c:pt idx="12">
                  <c:v>-3.869565217391302</c:v>
                </c:pt>
                <c:pt idx="13">
                  <c:v>-1.8242122719734577</c:v>
                </c:pt>
                <c:pt idx="14">
                  <c:v>0.39926289926288661</c:v>
                </c:pt>
                <c:pt idx="15">
                  <c:v>0.50474151116548516</c:v>
                </c:pt>
                <c:pt idx="16">
                  <c:v>-1.3848729264951953</c:v>
                </c:pt>
                <c:pt idx="17">
                  <c:v>0.38580246913579863</c:v>
                </c:pt>
                <c:pt idx="18">
                  <c:v>1.9062259800153747</c:v>
                </c:pt>
                <c:pt idx="19">
                  <c:v>2.2175290390707536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9-49F1-AC24-01112C9381EA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dep13_trim!$BK$103:$BK$122</c:f>
              <c:numCache>
                <c:formatCode>#\ ##0.0</c:formatCode>
                <c:ptCount val="20"/>
                <c:pt idx="0">
                  <c:v>-0.5110511569990539</c:v>
                </c:pt>
                <c:pt idx="1">
                  <c:v>-1.1055774295324894</c:v>
                </c:pt>
                <c:pt idx="2">
                  <c:v>-1.3051388193107805</c:v>
                </c:pt>
                <c:pt idx="3">
                  <c:v>-1.3117119042530323</c:v>
                </c:pt>
                <c:pt idx="4">
                  <c:v>-0.63614953574619992</c:v>
                </c:pt>
                <c:pt idx="5">
                  <c:v>4.955593091047783</c:v>
                </c:pt>
                <c:pt idx="6">
                  <c:v>-0.97079818299805609</c:v>
                </c:pt>
                <c:pt idx="7">
                  <c:v>-1.0143901863647109</c:v>
                </c:pt>
                <c:pt idx="8">
                  <c:v>0.36277936659252497</c:v>
                </c:pt>
                <c:pt idx="9">
                  <c:v>-0.3060605261074989</c:v>
                </c:pt>
                <c:pt idx="10">
                  <c:v>-1.3656212782850341</c:v>
                </c:pt>
                <c:pt idx="11">
                  <c:v>-2.8924843703882597</c:v>
                </c:pt>
                <c:pt idx="12">
                  <c:v>-2.3845707496338853</c:v>
                </c:pt>
                <c:pt idx="13">
                  <c:v>-1.4209692028985477</c:v>
                </c:pt>
                <c:pt idx="14">
                  <c:v>-0.24694193992994551</c:v>
                </c:pt>
                <c:pt idx="15">
                  <c:v>-0.79735175590097684</c:v>
                </c:pt>
                <c:pt idx="16">
                  <c:v>-0.56292255462380147</c:v>
                </c:pt>
                <c:pt idx="17">
                  <c:v>-0.86959059208030487</c:v>
                </c:pt>
                <c:pt idx="18">
                  <c:v>0.11774749050661448</c:v>
                </c:pt>
                <c:pt idx="19">
                  <c:v>0.96439387257063469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9-49F1-AC24-01112C9381EA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dep13_trim!$BL$103:$BL$122</c:f>
              <c:numCache>
                <c:formatCode>#\ ##0.0</c:formatCode>
                <c:ptCount val="20"/>
                <c:pt idx="0">
                  <c:v>0.37610480787313438</c:v>
                </c:pt>
                <c:pt idx="1">
                  <c:v>-0.58077811777930144</c:v>
                </c:pt>
                <c:pt idx="2">
                  <c:v>-0.63442211055275699</c:v>
                </c:pt>
                <c:pt idx="3">
                  <c:v>-6.3215121056958701E-2</c:v>
                </c:pt>
                <c:pt idx="4">
                  <c:v>0.16446328040990998</c:v>
                </c:pt>
                <c:pt idx="5">
                  <c:v>2.7281338806441457</c:v>
                </c:pt>
                <c:pt idx="6">
                  <c:v>0.22130694043154264</c:v>
                </c:pt>
                <c:pt idx="7">
                  <c:v>-0.14721216953934579</c:v>
                </c:pt>
                <c:pt idx="8">
                  <c:v>0.57128816266356353</c:v>
                </c:pt>
                <c:pt idx="9">
                  <c:v>0.2626435377473646</c:v>
                </c:pt>
                <c:pt idx="10">
                  <c:v>-0.21931160523911419</c:v>
                </c:pt>
                <c:pt idx="11">
                  <c:v>-1.5019231943342093</c:v>
                </c:pt>
                <c:pt idx="12">
                  <c:v>-1.7293745738548361</c:v>
                </c:pt>
                <c:pt idx="13">
                  <c:v>-1.2425886211681503</c:v>
                </c:pt>
                <c:pt idx="14">
                  <c:v>-0.42153669285304174</c:v>
                </c:pt>
                <c:pt idx="15">
                  <c:v>-0.37200949265602246</c:v>
                </c:pt>
                <c:pt idx="16">
                  <c:v>-0.3798364771776197</c:v>
                </c:pt>
                <c:pt idx="17">
                  <c:v>-1.7254749903063193</c:v>
                </c:pt>
                <c:pt idx="18">
                  <c:v>-0.44716249095810845</c:v>
                </c:pt>
                <c:pt idx="19">
                  <c:v>0.64733469846092184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9-49F1-AC24-01112C938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15904"/>
        <c:axId val="171517440"/>
      </c:barChart>
      <c:catAx>
        <c:axId val="1715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17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174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dep13_trim!$BS$103:$BS$122</c:f>
              <c:numCache>
                <c:formatCode>#\ ##0.0</c:formatCode>
                <c:ptCount val="20"/>
                <c:pt idx="0">
                  <c:v>-0.83267965968744084</c:v>
                </c:pt>
                <c:pt idx="1">
                  <c:v>-1.1439002129601583</c:v>
                </c:pt>
                <c:pt idx="2">
                  <c:v>-1.914199544531292</c:v>
                </c:pt>
                <c:pt idx="3">
                  <c:v>-0.68084839357429594</c:v>
                </c:pt>
                <c:pt idx="4">
                  <c:v>0.52124466908860523</c:v>
                </c:pt>
                <c:pt idx="5">
                  <c:v>5.1445631678189718</c:v>
                </c:pt>
                <c:pt idx="6">
                  <c:v>-3.4312699883432329</c:v>
                </c:pt>
                <c:pt idx="7">
                  <c:v>-3.0827323655947203</c:v>
                </c:pt>
                <c:pt idx="8">
                  <c:v>-1.3189410149139436</c:v>
                </c:pt>
                <c:pt idx="9">
                  <c:v>0.6019417475728206</c:v>
                </c:pt>
                <c:pt idx="10">
                  <c:v>1.6084410988881359E-2</c:v>
                </c:pt>
                <c:pt idx="11">
                  <c:v>-1.611398797079544</c:v>
                </c:pt>
                <c:pt idx="12">
                  <c:v>8.1726054266084702E-2</c:v>
                </c:pt>
                <c:pt idx="13">
                  <c:v>0.90151886330229747</c:v>
                </c:pt>
                <c:pt idx="14">
                  <c:v>1.5052928037292412</c:v>
                </c:pt>
                <c:pt idx="15">
                  <c:v>1.2724837351703044</c:v>
                </c:pt>
                <c:pt idx="16">
                  <c:v>0.55109431585576019</c:v>
                </c:pt>
                <c:pt idx="17">
                  <c:v>-0.63576573755088628</c:v>
                </c:pt>
                <c:pt idx="18">
                  <c:v>0.54212500393986396</c:v>
                </c:pt>
                <c:pt idx="19">
                  <c:v>0.85896109595910985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A-4CA8-A072-B8223221DFD3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dep13_trim!$BT$103:$BT$122</c:f>
              <c:numCache>
                <c:formatCode>#\ ##0.0</c:formatCode>
                <c:ptCount val="20"/>
                <c:pt idx="0">
                  <c:v>0.49542420697723522</c:v>
                </c:pt>
                <c:pt idx="1">
                  <c:v>-0.64019171516604967</c:v>
                </c:pt>
                <c:pt idx="2">
                  <c:v>-0.54095028081176944</c:v>
                </c:pt>
                <c:pt idx="3">
                  <c:v>-1.4827132266334142</c:v>
                </c:pt>
                <c:pt idx="4">
                  <c:v>-1.6562346156551055</c:v>
                </c:pt>
                <c:pt idx="5">
                  <c:v>4.8843279579504628</c:v>
                </c:pt>
                <c:pt idx="6">
                  <c:v>2.1341151603995412</c:v>
                </c:pt>
                <c:pt idx="7">
                  <c:v>1.4820254347608364</c:v>
                </c:pt>
                <c:pt idx="8">
                  <c:v>1.9405979673058571</c:v>
                </c:pt>
                <c:pt idx="9">
                  <c:v>-1.2583486593746973</c:v>
                </c:pt>
                <c:pt idx="10">
                  <c:v>-2.8101820082998441</c:v>
                </c:pt>
                <c:pt idx="11">
                  <c:v>-3.7286084120633278</c:v>
                </c:pt>
                <c:pt idx="12">
                  <c:v>-5.0080324090242323</c:v>
                </c:pt>
                <c:pt idx="13">
                  <c:v>-4.0294117647058929</c:v>
                </c:pt>
                <c:pt idx="14">
                  <c:v>-2.2640208397180506</c:v>
                </c:pt>
                <c:pt idx="15">
                  <c:v>-2.7476188609728225</c:v>
                </c:pt>
                <c:pt idx="16">
                  <c:v>-2.0917298081573388</c:v>
                </c:pt>
                <c:pt idx="17">
                  <c:v>-1.3872308895566787</c:v>
                </c:pt>
                <c:pt idx="18">
                  <c:v>-0.31724828852895959</c:v>
                </c:pt>
                <c:pt idx="19">
                  <c:v>1.2520938023450556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9A-4CA8-A072-B8223221D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47360"/>
      </c:barChart>
      <c:catAx>
        <c:axId val="17164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647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64736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64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020945048845882E-2"/>
          <c:y val="0.1821713794729525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RSA!$AU$40:$AU$83</c:f>
              <c:numCache>
                <c:formatCode>0.0</c:formatCode>
                <c:ptCount val="44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94.212992275547677</c:v>
                </c:pt>
                <c:pt idx="31">
                  <c:v>94.137014055970624</c:v>
                </c:pt>
                <c:pt idx="32">
                  <c:v>94.32695960491327</c:v>
                </c:pt>
                <c:pt idx="33">
                  <c:v>94.719513739394714</c:v>
                </c:pt>
                <c:pt idx="34">
                  <c:v>93.972394580220339</c:v>
                </c:pt>
                <c:pt idx="35">
                  <c:v>91.781689249081936</c:v>
                </c:pt>
                <c:pt idx="36">
                  <c:v>91.237178675446373</c:v>
                </c:pt>
                <c:pt idx="37">
                  <c:v>91.351146004811952</c:v>
                </c:pt>
                <c:pt idx="38">
                  <c:v>90.768646321387862</c:v>
                </c:pt>
                <c:pt idx="39">
                  <c:v>91.363809041408132</c:v>
                </c:pt>
                <c:pt idx="40">
                  <c:v>90.642015955426118</c:v>
                </c:pt>
                <c:pt idx="41">
                  <c:v>90.363429150310253</c:v>
                </c:pt>
                <c:pt idx="42">
                  <c:v>89.223755856654435</c:v>
                </c:pt>
                <c:pt idx="43">
                  <c:v>88.60326706344182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94-419F-AD85-F26D876F91B1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ASS!$AU$40:$AU$82</c:f>
              <c:numCache>
                <c:formatCode>0.0</c:formatCode>
                <c:ptCount val="43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85.166666666666671</c:v>
                </c:pt>
                <c:pt idx="30">
                  <c:v>84.75</c:v>
                </c:pt>
                <c:pt idx="31">
                  <c:v>82.083333333333329</c:v>
                </c:pt>
                <c:pt idx="32">
                  <c:v>81</c:v>
                </c:pt>
                <c:pt idx="33">
                  <c:v>80.166666666666657</c:v>
                </c:pt>
                <c:pt idx="34">
                  <c:v>79.333333333333329</c:v>
                </c:pt>
                <c:pt idx="35">
                  <c:v>78.833333333333329</c:v>
                </c:pt>
                <c:pt idx="36">
                  <c:v>78</c:v>
                </c:pt>
                <c:pt idx="37">
                  <c:v>77</c:v>
                </c:pt>
                <c:pt idx="38">
                  <c:v>76.166666666666671</c:v>
                </c:pt>
                <c:pt idx="39">
                  <c:v>75.5</c:v>
                </c:pt>
                <c:pt idx="40">
                  <c:v>74.333333333333329</c:v>
                </c:pt>
                <c:pt idx="41">
                  <c:v>75.666666666666671</c:v>
                </c:pt>
                <c:pt idx="42">
                  <c:v>75.333333333333329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94-419F-AD85-F26D876F91B1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AAH!$AU$40:$AU$83</c:f>
              <c:numCache>
                <c:formatCode>0.0</c:formatCode>
                <c:ptCount val="44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102.57216347527864</c:v>
                </c:pt>
                <c:pt idx="22">
                  <c:v>102.54358388110889</c:v>
                </c:pt>
                <c:pt idx="23">
                  <c:v>101.71477565018576</c:v>
                </c:pt>
                <c:pt idx="24">
                  <c:v>101.71477565018576</c:v>
                </c:pt>
                <c:pt idx="25">
                  <c:v>101.85767362103458</c:v>
                </c:pt>
                <c:pt idx="26">
                  <c:v>102.77222063446698</c:v>
                </c:pt>
                <c:pt idx="27">
                  <c:v>102.91511860531581</c:v>
                </c:pt>
                <c:pt idx="28">
                  <c:v>103.1437553586739</c:v>
                </c:pt>
                <c:pt idx="29">
                  <c:v>103.25807373535297</c:v>
                </c:pt>
                <c:pt idx="30">
                  <c:v>103.42955130037153</c:v>
                </c:pt>
                <c:pt idx="31">
                  <c:v>103.42955130037153</c:v>
                </c:pt>
                <c:pt idx="32">
                  <c:v>103.42955130037153</c:v>
                </c:pt>
                <c:pt idx="33">
                  <c:v>103.68676764789939</c:v>
                </c:pt>
                <c:pt idx="34">
                  <c:v>103.68676764789939</c:v>
                </c:pt>
                <c:pt idx="35">
                  <c:v>101.17176336096027</c:v>
                </c:pt>
                <c:pt idx="36">
                  <c:v>101.48613889682767</c:v>
                </c:pt>
                <c:pt idx="37">
                  <c:v>101.88625321520435</c:v>
                </c:pt>
                <c:pt idx="38">
                  <c:v>102.80080022863676</c:v>
                </c:pt>
                <c:pt idx="39">
                  <c:v>102.57216347527864</c:v>
                </c:pt>
                <c:pt idx="40">
                  <c:v>103.02943698199485</c:v>
                </c:pt>
                <c:pt idx="41">
                  <c:v>103.22949414118318</c:v>
                </c:pt>
                <c:pt idx="42">
                  <c:v>103.68676764789939</c:v>
                </c:pt>
                <c:pt idx="43">
                  <c:v>103.9154044012575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94-419F-AD85-F26D876F91B1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</c:numCache>
            </c:numRef>
          </c:cat>
          <c:val>
            <c:numRef>
              <c:f>PA!$AU$40:$AU$83</c:f>
              <c:numCache>
                <c:formatCode>0.0</c:formatCode>
                <c:ptCount val="44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105.99505975031711</c:v>
                </c:pt>
                <c:pt idx="31">
                  <c:v>106.86294145136523</c:v>
                </c:pt>
                <c:pt idx="32">
                  <c:v>107.67073903464851</c:v>
                </c:pt>
                <c:pt idx="33">
                  <c:v>108.23152413378729</c:v>
                </c:pt>
                <c:pt idx="34">
                  <c:v>108.3183123038921</c:v>
                </c:pt>
                <c:pt idx="35">
                  <c:v>108.11135589825756</c:v>
                </c:pt>
                <c:pt idx="36">
                  <c:v>107.45710661592898</c:v>
                </c:pt>
                <c:pt idx="37">
                  <c:v>107.63735896922357</c:v>
                </c:pt>
                <c:pt idx="38">
                  <c:v>107.25015021029441</c:v>
                </c:pt>
                <c:pt idx="39">
                  <c:v>107.95780759730289</c:v>
                </c:pt>
                <c:pt idx="40">
                  <c:v>108.03791975432271</c:v>
                </c:pt>
                <c:pt idx="41">
                  <c:v>107.37031844582417</c:v>
                </c:pt>
                <c:pt idx="42">
                  <c:v>107.82428733560319</c:v>
                </c:pt>
                <c:pt idx="43">
                  <c:v>108.37839642165699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94-419F-AD85-F26D876F9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  <c:max val="45170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652812266917239"/>
          <c:y val="0.67712750571113356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Graph3'!$P$10:$P$52</c:f>
              <c:numCache>
                <c:formatCode>#,##0</c:formatCode>
                <c:ptCount val="43"/>
                <c:pt idx="0">
                  <c:v>-1029.3821994073223</c:v>
                </c:pt>
                <c:pt idx="1">
                  <c:v>1636.560164675233</c:v>
                </c:pt>
                <c:pt idx="2">
                  <c:v>2444.0645432117162</c:v>
                </c:pt>
                <c:pt idx="3">
                  <c:v>4370.4752341370331</c:v>
                </c:pt>
                <c:pt idx="4">
                  <c:v>2184.1683520154329</c:v>
                </c:pt>
                <c:pt idx="5">
                  <c:v>1261.0663546061842</c:v>
                </c:pt>
                <c:pt idx="6">
                  <c:v>1981.274417967652</c:v>
                </c:pt>
                <c:pt idx="7">
                  <c:v>1684.754158347263</c:v>
                </c:pt>
                <c:pt idx="8">
                  <c:v>1843.1880222858163</c:v>
                </c:pt>
                <c:pt idx="9">
                  <c:v>2836.9964800662128</c:v>
                </c:pt>
                <c:pt idx="10">
                  <c:v>-1975.520122856833</c:v>
                </c:pt>
                <c:pt idx="11">
                  <c:v>3345.5580685138702</c:v>
                </c:pt>
                <c:pt idx="12">
                  <c:v>3586.6616365869995</c:v>
                </c:pt>
                <c:pt idx="13">
                  <c:v>2100.8365257533733</c:v>
                </c:pt>
                <c:pt idx="14">
                  <c:v>2307.8020214344142</c:v>
                </c:pt>
                <c:pt idx="15">
                  <c:v>201.69327930302825</c:v>
                </c:pt>
                <c:pt idx="16">
                  <c:v>3137.0266703380039</c:v>
                </c:pt>
                <c:pt idx="17">
                  <c:v>1428.2788917650469</c:v>
                </c:pt>
                <c:pt idx="18">
                  <c:v>2744.2552636066684</c:v>
                </c:pt>
                <c:pt idx="19">
                  <c:v>36.082756962045096</c:v>
                </c:pt>
                <c:pt idx="20">
                  <c:v>3544.8972198338015</c:v>
                </c:pt>
                <c:pt idx="21">
                  <c:v>749.49522882222664</c:v>
                </c:pt>
                <c:pt idx="22">
                  <c:v>176.87990977580193</c:v>
                </c:pt>
                <c:pt idx="23">
                  <c:v>4634.6163258663146</c:v>
                </c:pt>
                <c:pt idx="24">
                  <c:v>2670.6474636617349</c:v>
                </c:pt>
                <c:pt idx="25">
                  <c:v>3676.1008686984424</c:v>
                </c:pt>
                <c:pt idx="26">
                  <c:v>5908.7007533741416</c:v>
                </c:pt>
                <c:pt idx="27">
                  <c:v>2839.9994049707893</c:v>
                </c:pt>
                <c:pt idx="28">
                  <c:v>-4985.2471207659692</c:v>
                </c:pt>
                <c:pt idx="29">
                  <c:v>-6154.0873947265791</c:v>
                </c:pt>
                <c:pt idx="30">
                  <c:v>15937.091213528067</c:v>
                </c:pt>
                <c:pt idx="31">
                  <c:v>1164.9915003220085</c:v>
                </c:pt>
                <c:pt idx="32">
                  <c:v>7142.0157161762472</c:v>
                </c:pt>
                <c:pt idx="33">
                  <c:v>8684.0542824083241</c:v>
                </c:pt>
                <c:pt idx="34">
                  <c:v>4569.266489797621</c:v>
                </c:pt>
                <c:pt idx="35">
                  <c:v>5427.2708774800412</c:v>
                </c:pt>
                <c:pt idx="36">
                  <c:v>1403.8336586205987</c:v>
                </c:pt>
                <c:pt idx="37">
                  <c:v>4726.4448931867955</c:v>
                </c:pt>
                <c:pt idx="38">
                  <c:v>3442.7518861636054</c:v>
                </c:pt>
                <c:pt idx="39">
                  <c:v>1038.4553172797896</c:v>
                </c:pt>
                <c:pt idx="40">
                  <c:v>4995.3940463399049</c:v>
                </c:pt>
                <c:pt idx="41">
                  <c:v>1741.704230205738</c:v>
                </c:pt>
                <c:pt idx="42">
                  <c:v>3129.6807091179071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3-4581-852C-02F4DD916E3A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Graph3'!$Q$10:$Q$52</c:f>
              <c:numCache>
                <c:formatCode>#,##0</c:formatCode>
                <c:ptCount val="43"/>
                <c:pt idx="0">
                  <c:v>7.0944355495303171</c:v>
                </c:pt>
                <c:pt idx="1">
                  <c:v>-85.044956233723497</c:v>
                </c:pt>
                <c:pt idx="2">
                  <c:v>-7.6976262953867263</c:v>
                </c:pt>
                <c:pt idx="3">
                  <c:v>251.09095244742275</c:v>
                </c:pt>
                <c:pt idx="4">
                  <c:v>-45.808840118297667</c:v>
                </c:pt>
                <c:pt idx="5">
                  <c:v>135.93211344027441</c:v>
                </c:pt>
                <c:pt idx="6">
                  <c:v>24.644530188234057</c:v>
                </c:pt>
                <c:pt idx="7">
                  <c:v>342.22636778529341</c:v>
                </c:pt>
                <c:pt idx="8">
                  <c:v>-560.28468206315665</c:v>
                </c:pt>
                <c:pt idx="9">
                  <c:v>1404.9281547716055</c:v>
                </c:pt>
                <c:pt idx="10">
                  <c:v>21.215241776466428</c:v>
                </c:pt>
                <c:pt idx="11">
                  <c:v>7.0610656459648453</c:v>
                </c:pt>
                <c:pt idx="12">
                  <c:v>387.69196304375873</c:v>
                </c:pt>
                <c:pt idx="13">
                  <c:v>518.99231513802806</c:v>
                </c:pt>
                <c:pt idx="14">
                  <c:v>184.01418809671668</c:v>
                </c:pt>
                <c:pt idx="15">
                  <c:v>82.03493294692089</c:v>
                </c:pt>
                <c:pt idx="16">
                  <c:v>1237.3327416766369</c:v>
                </c:pt>
                <c:pt idx="17">
                  <c:v>1066.9839678859753</c:v>
                </c:pt>
                <c:pt idx="18">
                  <c:v>639.9248482227049</c:v>
                </c:pt>
                <c:pt idx="19">
                  <c:v>1069.5403577365614</c:v>
                </c:pt>
                <c:pt idx="20">
                  <c:v>670.95091657213561</c:v>
                </c:pt>
                <c:pt idx="21">
                  <c:v>-139.51985519374284</c:v>
                </c:pt>
                <c:pt idx="22">
                  <c:v>970.97379626998372</c:v>
                </c:pt>
                <c:pt idx="23">
                  <c:v>-699.17167096706908</c:v>
                </c:pt>
                <c:pt idx="24">
                  <c:v>470.88891032557149</c:v>
                </c:pt>
                <c:pt idx="25">
                  <c:v>-303.3509754523111</c:v>
                </c:pt>
                <c:pt idx="26">
                  <c:v>287.15315980893502</c:v>
                </c:pt>
                <c:pt idx="27">
                  <c:v>-534.6858015178841</c:v>
                </c:pt>
                <c:pt idx="28">
                  <c:v>-9317.4808164620135</c:v>
                </c:pt>
                <c:pt idx="29">
                  <c:v>4992.7193886080659</c:v>
                </c:pt>
                <c:pt idx="30">
                  <c:v>2879.2605212564813</c:v>
                </c:pt>
                <c:pt idx="31">
                  <c:v>1025.5244954477057</c:v>
                </c:pt>
                <c:pt idx="32">
                  <c:v>738.6550554345049</c:v>
                </c:pt>
                <c:pt idx="33">
                  <c:v>2478.1337803168753</c:v>
                </c:pt>
                <c:pt idx="34">
                  <c:v>-707.37416398497953</c:v>
                </c:pt>
                <c:pt idx="35">
                  <c:v>883.2309927091992</c:v>
                </c:pt>
                <c:pt idx="36">
                  <c:v>-400.01819137258281</c:v>
                </c:pt>
                <c:pt idx="37">
                  <c:v>-351.0928683407692</c:v>
                </c:pt>
                <c:pt idx="38">
                  <c:v>265.16776747352924</c:v>
                </c:pt>
                <c:pt idx="39">
                  <c:v>-177.7892626058383</c:v>
                </c:pt>
                <c:pt idx="40">
                  <c:v>-1219.867785602295</c:v>
                </c:pt>
                <c:pt idx="41">
                  <c:v>108.81153888418703</c:v>
                </c:pt>
                <c:pt idx="42">
                  <c:v>-22.790839265820978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3-4581-852C-02F4DD916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Graph3'!$O$10:$O$52</c:f>
              <c:numCache>
                <c:formatCode>#,##0</c:formatCode>
                <c:ptCount val="43"/>
                <c:pt idx="0">
                  <c:v>-1022.2877638577484</c:v>
                </c:pt>
                <c:pt idx="1">
                  <c:v>1551.5152084415313</c:v>
                </c:pt>
                <c:pt idx="2">
                  <c:v>2436.3669169163331</c:v>
                </c:pt>
                <c:pt idx="3">
                  <c:v>4621.5661865844158</c:v>
                </c:pt>
                <c:pt idx="4">
                  <c:v>2138.3595118970843</c:v>
                </c:pt>
                <c:pt idx="5">
                  <c:v>1396.9984680465423</c:v>
                </c:pt>
                <c:pt idx="6">
                  <c:v>2005.9189481558278</c:v>
                </c:pt>
                <c:pt idx="7">
                  <c:v>2026.9805261325091</c:v>
                </c:pt>
                <c:pt idx="8">
                  <c:v>1282.9033402226632</c:v>
                </c:pt>
                <c:pt idx="9">
                  <c:v>4241.9246348378947</c:v>
                </c:pt>
                <c:pt idx="10">
                  <c:v>-1954.304881080403</c:v>
                </c:pt>
                <c:pt idx="11">
                  <c:v>3352.6191341598751</c:v>
                </c:pt>
                <c:pt idx="12">
                  <c:v>3974.3535996307619</c:v>
                </c:pt>
                <c:pt idx="13">
                  <c:v>2619.828840891365</c:v>
                </c:pt>
                <c:pt idx="14">
                  <c:v>2491.8162095311563</c:v>
                </c:pt>
                <c:pt idx="15">
                  <c:v>283.72821224993095</c:v>
                </c:pt>
                <c:pt idx="16">
                  <c:v>4374.3594120146008</c:v>
                </c:pt>
                <c:pt idx="17">
                  <c:v>2495.262859651004</c:v>
                </c:pt>
                <c:pt idx="18">
                  <c:v>3384.1801118294243</c:v>
                </c:pt>
                <c:pt idx="19">
                  <c:v>1105.6231146985665</c:v>
                </c:pt>
                <c:pt idx="20">
                  <c:v>4215.8481364059262</c:v>
                </c:pt>
                <c:pt idx="21">
                  <c:v>609.97537362854928</c:v>
                </c:pt>
                <c:pt idx="22">
                  <c:v>1147.8537060457747</c:v>
                </c:pt>
                <c:pt idx="23">
                  <c:v>3935.4446548993001</c:v>
                </c:pt>
                <c:pt idx="24">
                  <c:v>3141.5363739872118</c:v>
                </c:pt>
                <c:pt idx="25">
                  <c:v>3372.7498932462186</c:v>
                </c:pt>
                <c:pt idx="26">
                  <c:v>6195.8539131830912</c:v>
                </c:pt>
                <c:pt idx="27">
                  <c:v>2305.3136034528725</c:v>
                </c:pt>
                <c:pt idx="28">
                  <c:v>-14302.727937228046</c:v>
                </c:pt>
                <c:pt idx="29">
                  <c:v>-1161.3680061184568</c:v>
                </c:pt>
                <c:pt idx="30">
                  <c:v>18816.351734784548</c:v>
                </c:pt>
                <c:pt idx="31">
                  <c:v>2190.5159957696451</c:v>
                </c:pt>
                <c:pt idx="32">
                  <c:v>7880.6707716108067</c:v>
                </c:pt>
                <c:pt idx="33">
                  <c:v>11162.188062725239</c:v>
                </c:pt>
                <c:pt idx="34">
                  <c:v>3861.8923258126015</c:v>
                </c:pt>
                <c:pt idx="35">
                  <c:v>6310.5018701892113</c:v>
                </c:pt>
                <c:pt idx="36">
                  <c:v>1003.8154672480887</c:v>
                </c:pt>
                <c:pt idx="37">
                  <c:v>4375.3520248460118</c:v>
                </c:pt>
                <c:pt idx="38">
                  <c:v>3707.9196536371019</c:v>
                </c:pt>
                <c:pt idx="39">
                  <c:v>860.66605467395857</c:v>
                </c:pt>
                <c:pt idx="40">
                  <c:v>3775.5262607375626</c:v>
                </c:pt>
                <c:pt idx="41">
                  <c:v>1850.5157690899214</c:v>
                </c:pt>
                <c:pt idx="42">
                  <c:v>3106.8898698521079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13-4581-852C-02F4DD916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09-4D42-9301-C49FE2930636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9-4D42-9301-C49FE2930636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09-4D42-9301-C49FE2930636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09-4D42-9301-C49FE2930636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09-4D42-9301-C49FE2930636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graph4'!$BY$51:$CC$51</c:f>
              <c:numCache>
                <c:formatCode>#,##0</c:formatCode>
                <c:ptCount val="5"/>
                <c:pt idx="0">
                  <c:v>3130</c:v>
                </c:pt>
                <c:pt idx="1">
                  <c:v>1150</c:v>
                </c:pt>
                <c:pt idx="2">
                  <c:v>1390</c:v>
                </c:pt>
                <c:pt idx="3">
                  <c:v>610</c:v>
                </c:pt>
                <c:pt idx="4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09-4D42-9301-C49FE2930636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909-4D42-9301-C49FE2930636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09-4D42-9301-C49FE2930636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09-4D42-9301-C49FE2930636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09-4D42-9301-C49FE2930636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09-4D42-9301-C49FE2930636}"/>
                </c:ext>
              </c:extLst>
            </c:dLbl>
            <c:dLbl>
              <c:idx val="4"/>
              <c:layout>
                <c:manualLayout>
                  <c:x val="0"/>
                  <c:y val="-1.6002408412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09-4D42-9301-C49FE2930636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graph4'!$CE$51:$CI$51</c:f>
              <c:numCache>
                <c:formatCode>#,##0</c:formatCode>
                <c:ptCount val="5"/>
                <c:pt idx="0">
                  <c:v>-20</c:v>
                </c:pt>
                <c:pt idx="1">
                  <c:v>10</c:v>
                </c:pt>
                <c:pt idx="2">
                  <c:v>30</c:v>
                </c:pt>
                <c:pt idx="3">
                  <c:v>20</c:v>
                </c:pt>
                <c:pt idx="4">
                  <c:v>-90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09-4D42-9301-C49FE2930636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012420473493947E-4"/>
                  <c:y val="0.172171995891365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09-4D42-9301-C49FE2930636}"/>
                </c:ext>
              </c:extLst>
            </c:dLbl>
            <c:dLbl>
              <c:idx val="1"/>
              <c:layout>
                <c:manualLayout>
                  <c:x val="3.4839779519026857E-3"/>
                  <c:y val="1.68506334222813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09-4D42-9301-C49FE2930636}"/>
                </c:ext>
              </c:extLst>
            </c:dLbl>
            <c:dLbl>
              <c:idx val="2"/>
              <c:layout>
                <c:manualLayout>
                  <c:x val="1.4540896998932753E-3"/>
                  <c:y val="3.33676819670144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09-4D42-9301-C49FE2930636}"/>
                </c:ext>
              </c:extLst>
            </c:dLbl>
            <c:dLbl>
              <c:idx val="3"/>
              <c:layout>
                <c:manualLayout>
                  <c:x val="-5.0439046395988454E-5"/>
                  <c:y val="-1.09637443924146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09-4D42-9301-C49FE2930636}"/>
                </c:ext>
              </c:extLst>
            </c:dLbl>
            <c:dLbl>
              <c:idx val="4"/>
              <c:layout>
                <c:manualLayout>
                  <c:x val="3.5529774339105491E-3"/>
                  <c:y val="-2.1172148892486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09-4D42-9301-C49FE2930636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graph4'!$BS$51:$BW$51</c:f>
              <c:numCache>
                <c:formatCode>#,##0</c:formatCode>
                <c:ptCount val="5"/>
                <c:pt idx="0">
                  <c:v>3110</c:v>
                </c:pt>
                <c:pt idx="1">
                  <c:v>1160</c:v>
                </c:pt>
                <c:pt idx="2">
                  <c:v>1410</c:v>
                </c:pt>
                <c:pt idx="3">
                  <c:v>630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909-4D42-9301-C49FE2930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35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2'!$AI$10:$AI$52</c:f>
              <c:numCache>
                <c:formatCode>#\ ##0.0</c:formatCode>
                <c:ptCount val="43"/>
                <c:pt idx="0">
                  <c:v>100</c:v>
                </c:pt>
                <c:pt idx="1">
                  <c:v>100.35401840346346</c:v>
                </c:pt>
                <c:pt idx="2">
                  <c:v>100.46345432364225</c:v>
                </c:pt>
                <c:pt idx="3">
                  <c:v>100.18302946445424</c:v>
                </c:pt>
                <c:pt idx="4">
                  <c:v>99.732519366239075</c:v>
                </c:pt>
                <c:pt idx="5">
                  <c:v>98.634578994829852</c:v>
                </c:pt>
                <c:pt idx="6">
                  <c:v>97.629177557994907</c:v>
                </c:pt>
                <c:pt idx="7">
                  <c:v>96.956495646004726</c:v>
                </c:pt>
                <c:pt idx="8">
                  <c:v>96.005696109878173</c:v>
                </c:pt>
                <c:pt idx="9">
                  <c:v>96.567992240205569</c:v>
                </c:pt>
                <c:pt idx="10">
                  <c:v>95.61371663734117</c:v>
                </c:pt>
                <c:pt idx="11">
                  <c:v>96.126822688566918</c:v>
                </c:pt>
                <c:pt idx="12">
                  <c:v>96.517641479541567</c:v>
                </c:pt>
                <c:pt idx="13">
                  <c:v>96.771375239031116</c:v>
                </c:pt>
                <c:pt idx="14">
                  <c:v>97.085533959618786</c:v>
                </c:pt>
                <c:pt idx="15">
                  <c:v>97.415646002683545</c:v>
                </c:pt>
                <c:pt idx="16">
                  <c:v>98.709663548754762</c:v>
                </c:pt>
                <c:pt idx="17">
                  <c:v>99.851233531922617</c:v>
                </c:pt>
                <c:pt idx="18">
                  <c:v>100.90117992598226</c:v>
                </c:pt>
                <c:pt idx="19">
                  <c:v>101.99794031450911</c:v>
                </c:pt>
                <c:pt idx="20">
                  <c:v>101.95253272172909</c:v>
                </c:pt>
                <c:pt idx="21">
                  <c:v>101.86937366254722</c:v>
                </c:pt>
                <c:pt idx="22">
                  <c:v>104.0534019410033</c:v>
                </c:pt>
                <c:pt idx="23">
                  <c:v>104.53302006354886</c:v>
                </c:pt>
                <c:pt idx="24">
                  <c:v>107.05931332653715</c:v>
                </c:pt>
                <c:pt idx="25">
                  <c:v>108.14048828966472</c:v>
                </c:pt>
                <c:pt idx="26">
                  <c:v>109.71152427435796</c:v>
                </c:pt>
                <c:pt idx="27">
                  <c:v>109.73096204764619</c:v>
                </c:pt>
                <c:pt idx="28">
                  <c:v>101.44114371583002</c:v>
                </c:pt>
                <c:pt idx="29">
                  <c:v>108.35330167255401</c:v>
                </c:pt>
                <c:pt idx="30">
                  <c:v>112.2484137011144</c:v>
                </c:pt>
                <c:pt idx="31">
                  <c:v>113.63768678866231</c:v>
                </c:pt>
                <c:pt idx="32">
                  <c:v>115.29329892982676</c:v>
                </c:pt>
                <c:pt idx="33">
                  <c:v>115.84628035200619</c:v>
                </c:pt>
                <c:pt idx="34">
                  <c:v>116.28576380840867</c:v>
                </c:pt>
                <c:pt idx="35">
                  <c:v>118.52172477038268</c:v>
                </c:pt>
                <c:pt idx="36">
                  <c:v>116.72584607963996</c:v>
                </c:pt>
                <c:pt idx="37">
                  <c:v>117.14764139170761</c:v>
                </c:pt>
                <c:pt idx="38">
                  <c:v>117.78524205056111</c:v>
                </c:pt>
                <c:pt idx="39">
                  <c:v>118.78494674152826</c:v>
                </c:pt>
                <c:pt idx="40">
                  <c:v>119.06261573065339</c:v>
                </c:pt>
                <c:pt idx="41">
                  <c:v>118.78576012407036</c:v>
                </c:pt>
                <c:pt idx="42">
                  <c:v>118.93948580635707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86-4C39-A290-4F1049EDF8FE}"/>
            </c:ext>
          </c:extLst>
        </c:ser>
        <c:ser>
          <c:idx val="1"/>
          <c:order val="1"/>
          <c:tx>
            <c:strRef>
              <c:f>'Données graph 1 et 2'!$AH$8:$AH$9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2'!$AH$10:$AH$52</c:f>
              <c:numCache>
                <c:formatCode>#\ ##0.0</c:formatCode>
                <c:ptCount val="43"/>
                <c:pt idx="0">
                  <c:v>100</c:v>
                </c:pt>
                <c:pt idx="1">
                  <c:v>99.870425279754343</c:v>
                </c:pt>
                <c:pt idx="2">
                  <c:v>99.609320994368403</c:v>
                </c:pt>
                <c:pt idx="3">
                  <c:v>99.651664268583914</c:v>
                </c:pt>
                <c:pt idx="4">
                  <c:v>99.543293351544065</c:v>
                </c:pt>
                <c:pt idx="5">
                  <c:v>99.549654232443913</c:v>
                </c:pt>
                <c:pt idx="6">
                  <c:v>99.332943127662929</c:v>
                </c:pt>
                <c:pt idx="7">
                  <c:v>99.417906789599286</c:v>
                </c:pt>
                <c:pt idx="8">
                  <c:v>98.650350852827842</c:v>
                </c:pt>
                <c:pt idx="9">
                  <c:v>99.152238195383319</c:v>
                </c:pt>
                <c:pt idx="10">
                  <c:v>99.142289793009965</c:v>
                </c:pt>
                <c:pt idx="11">
                  <c:v>98.949224501919744</c:v>
                </c:pt>
                <c:pt idx="12">
                  <c:v>99.334070616058426</c:v>
                </c:pt>
                <c:pt idx="13">
                  <c:v>98.918137308031135</c:v>
                </c:pt>
                <c:pt idx="14">
                  <c:v>98.599932924680729</c:v>
                </c:pt>
                <c:pt idx="15">
                  <c:v>98.152462278219517</c:v>
                </c:pt>
                <c:pt idx="16">
                  <c:v>98.257117387495043</c:v>
                </c:pt>
                <c:pt idx="17">
                  <c:v>98.217302044404974</c:v>
                </c:pt>
                <c:pt idx="18">
                  <c:v>98.251806113366229</c:v>
                </c:pt>
                <c:pt idx="19">
                  <c:v>98.477463494962194</c:v>
                </c:pt>
                <c:pt idx="20">
                  <c:v>98.731819098996709</c:v>
                </c:pt>
                <c:pt idx="21">
                  <c:v>99.164275313647678</c:v>
                </c:pt>
                <c:pt idx="22">
                  <c:v>99.88326842838876</c:v>
                </c:pt>
                <c:pt idx="23">
                  <c:v>99.611905266168819</c:v>
                </c:pt>
                <c:pt idx="24">
                  <c:v>99.599698583669877</c:v>
                </c:pt>
                <c:pt idx="25">
                  <c:v>99.882546736704541</c:v>
                </c:pt>
                <c:pt idx="26">
                  <c:v>100.37011068562043</c:v>
                </c:pt>
                <c:pt idx="27">
                  <c:v>100.25081445298409</c:v>
                </c:pt>
                <c:pt idx="28">
                  <c:v>97.489137920198914</c:v>
                </c:pt>
                <c:pt idx="29">
                  <c:v>98.033548953107996</c:v>
                </c:pt>
                <c:pt idx="30">
                  <c:v>99.167501567991565</c:v>
                </c:pt>
                <c:pt idx="31">
                  <c:v>99.890946470869466</c:v>
                </c:pt>
                <c:pt idx="32">
                  <c:v>100.78746583223752</c:v>
                </c:pt>
                <c:pt idx="33">
                  <c:v>101.45732240823466</c:v>
                </c:pt>
                <c:pt idx="34">
                  <c:v>102.03371948998421</c:v>
                </c:pt>
                <c:pt idx="35">
                  <c:v>103.10339264029179</c:v>
                </c:pt>
                <c:pt idx="36">
                  <c:v>103.12363711252672</c:v>
                </c:pt>
                <c:pt idx="37">
                  <c:v>102.929287878688</c:v>
                </c:pt>
                <c:pt idx="38">
                  <c:v>103.3138355836134</c:v>
                </c:pt>
                <c:pt idx="39">
                  <c:v>103.73534996577918</c:v>
                </c:pt>
                <c:pt idx="40">
                  <c:v>103.87989121476362</c:v>
                </c:pt>
                <c:pt idx="41">
                  <c:v>104.39940014538946</c:v>
                </c:pt>
                <c:pt idx="42">
                  <c:v>105.16230796175262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86-4C39-A290-4F1049EDF8FE}"/>
            </c:ext>
          </c:extLst>
        </c:ser>
        <c:ser>
          <c:idx val="2"/>
          <c:order val="2"/>
          <c:tx>
            <c:strRef>
              <c:f>'Données graph 1 et 2'!$AJ$8:$AJ$9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2'!$AJ$10:$AJ$52</c:f>
              <c:numCache>
                <c:formatCode>#\ ##0.0</c:formatCode>
                <c:ptCount val="43"/>
                <c:pt idx="0">
                  <c:v>100</c:v>
                </c:pt>
                <c:pt idx="1">
                  <c:v>99.904236815856578</c:v>
                </c:pt>
                <c:pt idx="2">
                  <c:v>100.35685140373862</c:v>
                </c:pt>
                <c:pt idx="3">
                  <c:v>100.47684132199421</c:v>
                </c:pt>
                <c:pt idx="4">
                  <c:v>100.61172195442597</c:v>
                </c:pt>
                <c:pt idx="5">
                  <c:v>101.27423624442014</c:v>
                </c:pt>
                <c:pt idx="6">
                  <c:v>101.53208619346996</c:v>
                </c:pt>
                <c:pt idx="7">
                  <c:v>101.77800572301851</c:v>
                </c:pt>
                <c:pt idx="8">
                  <c:v>102.03982502004281</c:v>
                </c:pt>
                <c:pt idx="9">
                  <c:v>102.55920793267532</c:v>
                </c:pt>
                <c:pt idx="10">
                  <c:v>102.61773762766124</c:v>
                </c:pt>
                <c:pt idx="11">
                  <c:v>103.16366717120857</c:v>
                </c:pt>
                <c:pt idx="12">
                  <c:v>103.79966157298952</c:v>
                </c:pt>
                <c:pt idx="13">
                  <c:v>104.05778263360436</c:v>
                </c:pt>
                <c:pt idx="14">
                  <c:v>104.42175907824098</c:v>
                </c:pt>
                <c:pt idx="15">
                  <c:v>104.25590631011261</c:v>
                </c:pt>
                <c:pt idx="16">
                  <c:v>105.06680949087104</c:v>
                </c:pt>
                <c:pt idx="17">
                  <c:v>105.70628542261196</c:v>
                </c:pt>
                <c:pt idx="18">
                  <c:v>106.51107455304131</c:v>
                </c:pt>
                <c:pt idx="19">
                  <c:v>107.14659384039167</c:v>
                </c:pt>
                <c:pt idx="20">
                  <c:v>108.01428964202672</c:v>
                </c:pt>
                <c:pt idx="21">
                  <c:v>108.05638670201945</c:v>
                </c:pt>
                <c:pt idx="22">
                  <c:v>108.31129253048495</c:v>
                </c:pt>
                <c:pt idx="23">
                  <c:v>109.16439844495108</c:v>
                </c:pt>
                <c:pt idx="24">
                  <c:v>109.62938030162985</c:v>
                </c:pt>
                <c:pt idx="25">
                  <c:v>110.26352005469147</c:v>
                </c:pt>
                <c:pt idx="26">
                  <c:v>111.01493343053875</c:v>
                </c:pt>
                <c:pt idx="27">
                  <c:v>111.90599799378494</c:v>
                </c:pt>
                <c:pt idx="28">
                  <c:v>109.84392002741066</c:v>
                </c:pt>
                <c:pt idx="29">
                  <c:v>109.25547797456296</c:v>
                </c:pt>
                <c:pt idx="30">
                  <c:v>112.38235088176339</c:v>
                </c:pt>
                <c:pt idx="31">
                  <c:v>111.96472056112994</c:v>
                </c:pt>
                <c:pt idx="32">
                  <c:v>113.45303248740306</c:v>
                </c:pt>
                <c:pt idx="33">
                  <c:v>116.38979813876283</c:v>
                </c:pt>
                <c:pt idx="34">
                  <c:v>117.38335791953394</c:v>
                </c:pt>
                <c:pt idx="35">
                  <c:v>118.35314308659231</c:v>
                </c:pt>
                <c:pt idx="36">
                  <c:v>118.89310388689869</c:v>
                </c:pt>
                <c:pt idx="37">
                  <c:v>119.94699748296239</c:v>
                </c:pt>
                <c:pt idx="38">
                  <c:v>120.7462743432461</c:v>
                </c:pt>
                <c:pt idx="39">
                  <c:v>120.72558297563094</c:v>
                </c:pt>
                <c:pt idx="40">
                  <c:v>121.44103504500308</c:v>
                </c:pt>
                <c:pt idx="41">
                  <c:v>121.72556350431553</c:v>
                </c:pt>
                <c:pt idx="42">
                  <c:v>122.03982213343249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86-4C39-A290-4F1049EDF8FE}"/>
            </c:ext>
          </c:extLst>
        </c:ser>
        <c:ser>
          <c:idx val="3"/>
          <c:order val="3"/>
          <c:tx>
            <c:strRef>
              <c:f>'Données graph 1 et 2'!$AK$8:$AK$9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2'!$AK$10:$AK$52</c:f>
              <c:numCache>
                <c:formatCode>#\ ##0.0</c:formatCode>
                <c:ptCount val="43"/>
                <c:pt idx="0">
                  <c:v>100</c:v>
                </c:pt>
                <c:pt idx="1">
                  <c:v>100.78789400256116</c:v>
                </c:pt>
                <c:pt idx="2">
                  <c:v>100.92601124408273</c:v>
                </c:pt>
                <c:pt idx="3">
                  <c:v>102.67112739586931</c:v>
                </c:pt>
                <c:pt idx="4">
                  <c:v>103.43400830285769</c:v>
                </c:pt>
                <c:pt idx="5">
                  <c:v>103.25023057396929</c:v>
                </c:pt>
                <c:pt idx="6">
                  <c:v>103.98490808362895</c:v>
                </c:pt>
                <c:pt idx="7">
                  <c:v>104.47610376492473</c:v>
                </c:pt>
                <c:pt idx="8">
                  <c:v>104.92749148442415</c:v>
                </c:pt>
                <c:pt idx="9">
                  <c:v>105.55568015766703</c:v>
                </c:pt>
                <c:pt idx="10">
                  <c:v>104.93542604860644</c:v>
                </c:pt>
                <c:pt idx="11">
                  <c:v>105.40227999908404</c:v>
                </c:pt>
                <c:pt idx="12">
                  <c:v>105.82114915943195</c:v>
                </c:pt>
                <c:pt idx="13">
                  <c:v>106.52882881203934</c:v>
                </c:pt>
                <c:pt idx="14">
                  <c:v>107.10663560960853</c:v>
                </c:pt>
                <c:pt idx="15">
                  <c:v>107.48053576952132</c:v>
                </c:pt>
                <c:pt idx="16">
                  <c:v>107.74382731165262</c:v>
                </c:pt>
                <c:pt idx="17">
                  <c:v>107.55819710936203</c:v>
                </c:pt>
                <c:pt idx="18">
                  <c:v>107.46865899738668</c:v>
                </c:pt>
                <c:pt idx="19">
                  <c:v>106.69024645204462</c:v>
                </c:pt>
                <c:pt idx="20">
                  <c:v>107.0102246058879</c:v>
                </c:pt>
                <c:pt idx="21">
                  <c:v>107.05588904903871</c:v>
                </c:pt>
                <c:pt idx="22">
                  <c:v>106.5232009520243</c:v>
                </c:pt>
                <c:pt idx="23">
                  <c:v>106.75355459733341</c:v>
                </c:pt>
                <c:pt idx="24">
                  <c:v>106.77922352015953</c:v>
                </c:pt>
                <c:pt idx="25">
                  <c:v>106.75698750219551</c:v>
                </c:pt>
                <c:pt idx="26">
                  <c:v>107.62875760626731</c:v>
                </c:pt>
                <c:pt idx="27">
                  <c:v>107.3674385154942</c:v>
                </c:pt>
                <c:pt idx="28">
                  <c:v>107.0075262601631</c:v>
                </c:pt>
                <c:pt idx="29">
                  <c:v>106.18649903600472</c:v>
                </c:pt>
                <c:pt idx="30">
                  <c:v>107.9554425588793</c:v>
                </c:pt>
                <c:pt idx="31">
                  <c:v>108.74701428287253</c:v>
                </c:pt>
                <c:pt idx="32">
                  <c:v>108.82238769050817</c:v>
                </c:pt>
                <c:pt idx="33">
                  <c:v>108.83993339580928</c:v>
                </c:pt>
                <c:pt idx="34">
                  <c:v>108.63124624343379</c:v>
                </c:pt>
                <c:pt idx="35">
                  <c:v>108.80855145233812</c:v>
                </c:pt>
                <c:pt idx="36">
                  <c:v>108.9014985983858</c:v>
                </c:pt>
                <c:pt idx="37">
                  <c:v>108.93137681229528</c:v>
                </c:pt>
                <c:pt idx="38">
                  <c:v>108.98578981545435</c:v>
                </c:pt>
                <c:pt idx="39">
                  <c:v>109.08435035665865</c:v>
                </c:pt>
                <c:pt idx="40">
                  <c:v>109.42193752857563</c:v>
                </c:pt>
                <c:pt idx="41">
                  <c:v>109.62556638258488</c:v>
                </c:pt>
                <c:pt idx="42">
                  <c:v>110.18213048067915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86-4C39-A290-4F1049EDF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Bouches-du-Rhône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/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13'!$G$2:$G$44</c:f>
              <c:numCache>
                <c:formatCode>General</c:formatCode>
                <c:ptCount val="43"/>
                <c:pt idx="0">
                  <c:v>100</c:v>
                </c:pt>
                <c:pt idx="1">
                  <c:v>96.623022542713997</c:v>
                </c:pt>
                <c:pt idx="2">
                  <c:v>99.549110444046789</c:v>
                </c:pt>
                <c:pt idx="3">
                  <c:v>99.282521330067581</c:v>
                </c:pt>
                <c:pt idx="4">
                  <c:v>95.158844457183349</c:v>
                </c:pt>
                <c:pt idx="5">
                  <c:v>97.916335655684108</c:v>
                </c:pt>
                <c:pt idx="6">
                  <c:v>94.160161365332925</c:v>
                </c:pt>
                <c:pt idx="7">
                  <c:v>99.021874819608129</c:v>
                </c:pt>
                <c:pt idx="8">
                  <c:v>101.31620435757078</c:v>
                </c:pt>
                <c:pt idx="9">
                  <c:v>102.68242246904262</c:v>
                </c:pt>
                <c:pt idx="10">
                  <c:v>100.83102224345546</c:v>
                </c:pt>
                <c:pt idx="11">
                  <c:v>100.82570003423893</c:v>
                </c:pt>
                <c:pt idx="12">
                  <c:v>102.93726154670341</c:v>
                </c:pt>
                <c:pt idx="13">
                  <c:v>103.82987322384649</c:v>
                </c:pt>
                <c:pt idx="14">
                  <c:v>104.70584334178427</c:v>
                </c:pt>
                <c:pt idx="15">
                  <c:v>107.59345350074476</c:v>
                </c:pt>
                <c:pt idx="16">
                  <c:v>108.19243755017136</c:v>
                </c:pt>
                <c:pt idx="17">
                  <c:v>110.35529711484379</c:v>
                </c:pt>
                <c:pt idx="18">
                  <c:v>106.47279356326258</c:v>
                </c:pt>
                <c:pt idx="19">
                  <c:v>111.69095234430006</c:v>
                </c:pt>
                <c:pt idx="20">
                  <c:v>110.49681969216346</c:v>
                </c:pt>
                <c:pt idx="21">
                  <c:v>110.48944075843453</c:v>
                </c:pt>
                <c:pt idx="22">
                  <c:v>109.66799602583401</c:v>
                </c:pt>
                <c:pt idx="23">
                  <c:v>108.66632382477694</c:v>
                </c:pt>
                <c:pt idx="24">
                  <c:v>109.87636255365709</c:v>
                </c:pt>
                <c:pt idx="25">
                  <c:v>112.13504661405173</c:v>
                </c:pt>
                <c:pt idx="26">
                  <c:v>111.67109205754191</c:v>
                </c:pt>
                <c:pt idx="27">
                  <c:v>112.80044403522109</c:v>
                </c:pt>
                <c:pt idx="28">
                  <c:v>104.25451809853521</c:v>
                </c:pt>
                <c:pt idx="29">
                  <c:v>67.306239573653727</c:v>
                </c:pt>
                <c:pt idx="30">
                  <c:v>112.76141374621713</c:v>
                </c:pt>
                <c:pt idx="31">
                  <c:v>99.886139807816249</c:v>
                </c:pt>
                <c:pt idx="32">
                  <c:v>106.83252824808453</c:v>
                </c:pt>
                <c:pt idx="33">
                  <c:v>122.4601703563265</c:v>
                </c:pt>
                <c:pt idx="34">
                  <c:v>131.1511670514185</c:v>
                </c:pt>
                <c:pt idx="35">
                  <c:v>130.05745386639285</c:v>
                </c:pt>
                <c:pt idx="36">
                  <c:v>125.17989355686059</c:v>
                </c:pt>
                <c:pt idx="37">
                  <c:v>131.97537739773546</c:v>
                </c:pt>
                <c:pt idx="38">
                  <c:v>129.48415596600066</c:v>
                </c:pt>
                <c:pt idx="39">
                  <c:v>127.78299728992675</c:v>
                </c:pt>
                <c:pt idx="40">
                  <c:v>123.1604571161476</c:v>
                </c:pt>
                <c:pt idx="41">
                  <c:v>125.78588173897039</c:v>
                </c:pt>
                <c:pt idx="42">
                  <c:v>127.25417653663062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9-4D4B-843C-D905F26BEE88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13'!$H$2:$H$44</c:f>
              <c:numCache>
                <c:formatCode>General</c:formatCode>
                <c:ptCount val="43"/>
                <c:pt idx="0">
                  <c:v>100</c:v>
                </c:pt>
                <c:pt idx="1">
                  <c:v>98.845752969866766</c:v>
                </c:pt>
                <c:pt idx="2">
                  <c:v>102.37969271204339</c:v>
                </c:pt>
                <c:pt idx="3">
                  <c:v>98.954045265128855</c:v>
                </c:pt>
                <c:pt idx="4">
                  <c:v>99.584841877727058</c:v>
                </c:pt>
                <c:pt idx="5">
                  <c:v>103.06362752860321</c:v>
                </c:pt>
                <c:pt idx="6">
                  <c:v>97.066398974150104</c:v>
                </c:pt>
                <c:pt idx="7">
                  <c:v>97.05571836777338</c:v>
                </c:pt>
                <c:pt idx="8">
                  <c:v>100.07221354085038</c:v>
                </c:pt>
                <c:pt idx="9">
                  <c:v>103.08439808748633</c:v>
                </c:pt>
                <c:pt idx="10">
                  <c:v>102.78342518556238</c:v>
                </c:pt>
                <c:pt idx="11">
                  <c:v>104.95171759530733</c:v>
                </c:pt>
                <c:pt idx="12">
                  <c:v>107.78443789102239</c:v>
                </c:pt>
                <c:pt idx="13">
                  <c:v>103.90428627473707</c:v>
                </c:pt>
                <c:pt idx="14">
                  <c:v>109.07557864002993</c:v>
                </c:pt>
                <c:pt idx="15">
                  <c:v>109.35524326998269</c:v>
                </c:pt>
                <c:pt idx="16">
                  <c:v>112.28238272836748</c:v>
                </c:pt>
                <c:pt idx="17">
                  <c:v>122.03880320454239</c:v>
                </c:pt>
                <c:pt idx="18">
                  <c:v>122.48326490537606</c:v>
                </c:pt>
                <c:pt idx="19">
                  <c:v>132.16039479877645</c:v>
                </c:pt>
                <c:pt idx="20">
                  <c:v>136.78319097194813</c:v>
                </c:pt>
                <c:pt idx="21">
                  <c:v>135.77111553707334</c:v>
                </c:pt>
                <c:pt idx="22">
                  <c:v>137.12789497253704</c:v>
                </c:pt>
                <c:pt idx="23">
                  <c:v>138.62823976101924</c:v>
                </c:pt>
                <c:pt idx="24">
                  <c:v>139.29618178794576</c:v>
                </c:pt>
                <c:pt idx="25">
                  <c:v>139.4418348256373</c:v>
                </c:pt>
                <c:pt idx="26">
                  <c:v>140.77990003030501</c:v>
                </c:pt>
                <c:pt idx="27">
                  <c:v>142.99936547730837</c:v>
                </c:pt>
                <c:pt idx="28">
                  <c:v>138.87526880620786</c:v>
                </c:pt>
                <c:pt idx="29">
                  <c:v>80.411803536566623</c:v>
                </c:pt>
                <c:pt idx="30">
                  <c:v>130.85588536801188</c:v>
                </c:pt>
                <c:pt idx="31">
                  <c:v>116.88759339896258</c:v>
                </c:pt>
                <c:pt idx="32">
                  <c:v>123.36561037838499</c:v>
                </c:pt>
                <c:pt idx="33">
                  <c:v>151.20141802609294</c:v>
                </c:pt>
                <c:pt idx="34">
                  <c:v>161.59740016239147</c:v>
                </c:pt>
                <c:pt idx="35">
                  <c:v>167.34340972664066</c:v>
                </c:pt>
                <c:pt idx="36">
                  <c:v>166.61188459659303</c:v>
                </c:pt>
                <c:pt idx="37">
                  <c:v>173.03454923442041</c:v>
                </c:pt>
                <c:pt idx="38">
                  <c:v>170.58631109672069</c:v>
                </c:pt>
                <c:pt idx="39">
                  <c:v>176.45558075909972</c:v>
                </c:pt>
                <c:pt idx="40">
                  <c:v>172.60585858374122</c:v>
                </c:pt>
                <c:pt idx="41">
                  <c:v>166.45587088597108</c:v>
                </c:pt>
                <c:pt idx="42">
                  <c:v>165.78804552654108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09-4D4B-843C-D905F26BEE88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'Dep 04'!$F$2:$F$44</c:f>
              <c:strCache>
                <c:ptCount val="43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  <c:pt idx="42">
                  <c:v>2023T3</c:v>
                </c:pt>
              </c:strCache>
            </c:strRef>
          </c:cat>
          <c:val>
            <c:numRef>
              <c:f>'Dep 13'!$I$2:$I$44</c:f>
              <c:numCache>
                <c:formatCode>General</c:formatCode>
                <c:ptCount val="43"/>
                <c:pt idx="0">
                  <c:v>100</c:v>
                </c:pt>
                <c:pt idx="1">
                  <c:v>97.663037708608073</c:v>
                </c:pt>
                <c:pt idx="2">
                  <c:v>100.87353937661791</c:v>
                </c:pt>
                <c:pt idx="3">
                  <c:v>99.128827438538366</c:v>
                </c:pt>
                <c:pt idx="4">
                  <c:v>97.229767851825443</c:v>
                </c:pt>
                <c:pt idx="5">
                  <c:v>100.32475259447433</c:v>
                </c:pt>
                <c:pt idx="6">
                  <c:v>95.519989418226118</c:v>
                </c:pt>
                <c:pt idx="7">
                  <c:v>98.101910570480555</c:v>
                </c:pt>
                <c:pt idx="8">
                  <c:v>100.73414127883775</c:v>
                </c:pt>
                <c:pt idx="9">
                  <c:v>102.87050678839782</c:v>
                </c:pt>
                <c:pt idx="10">
                  <c:v>101.74455122786246</c:v>
                </c:pt>
                <c:pt idx="11">
                  <c:v>102.75626290674758</c:v>
                </c:pt>
                <c:pt idx="12">
                  <c:v>105.20525448380116</c:v>
                </c:pt>
                <c:pt idx="13">
                  <c:v>103.86469107693439</c:v>
                </c:pt>
                <c:pt idx="14">
                  <c:v>106.75044169955254</c:v>
                </c:pt>
                <c:pt idx="15">
                  <c:v>108.41779461595213</c:v>
                </c:pt>
                <c:pt idx="16">
                  <c:v>110.10612216124136</c:v>
                </c:pt>
                <c:pt idx="17">
                  <c:v>115.82200750656111</c:v>
                </c:pt>
                <c:pt idx="18">
                  <c:v>113.9640902160195</c:v>
                </c:pt>
                <c:pt idx="19">
                  <c:v>121.26860077615295</c:v>
                </c:pt>
                <c:pt idx="20">
                  <c:v>122.79620807202996</c:v>
                </c:pt>
                <c:pt idx="21">
                  <c:v>122.31873182665767</c:v>
                </c:pt>
                <c:pt idx="22">
                  <c:v>122.51647778935242</c:v>
                </c:pt>
                <c:pt idx="23">
                  <c:v>122.68549888634801</c:v>
                </c:pt>
                <c:pt idx="24">
                  <c:v>123.6418906661759</c:v>
                </c:pt>
                <c:pt idx="25">
                  <c:v>124.9118878922292</c:v>
                </c:pt>
                <c:pt idx="26">
                  <c:v>125.29109805689798</c:v>
                </c:pt>
                <c:pt idx="27">
                  <c:v>126.9305139302223</c:v>
                </c:pt>
                <c:pt idx="28">
                  <c:v>120.4535611092254</c:v>
                </c:pt>
                <c:pt idx="29">
                  <c:v>73.438330587715086</c:v>
                </c:pt>
                <c:pt idx="30">
                  <c:v>121.22781375389249</c:v>
                </c:pt>
                <c:pt idx="31">
                  <c:v>107.84111687612683</c:v>
                </c:pt>
                <c:pt idx="32">
                  <c:v>114.56835439435747</c:v>
                </c:pt>
                <c:pt idx="33">
                  <c:v>135.90819495621668</c:v>
                </c:pt>
                <c:pt idx="34">
                  <c:v>145.39695403167738</c:v>
                </c:pt>
                <c:pt idx="35">
                  <c:v>147.50354588718179</c:v>
                </c:pt>
                <c:pt idx="36">
                  <c:v>144.56591469020407</c:v>
                </c:pt>
                <c:pt idx="37">
                  <c:v>151.18695649322791</c:v>
                </c:pt>
                <c:pt idx="38">
                  <c:v>148.71584693701814</c:v>
                </c:pt>
                <c:pt idx="39">
                  <c:v>150.55689031483467</c:v>
                </c:pt>
                <c:pt idx="40">
                  <c:v>146.2959515431036</c:v>
                </c:pt>
                <c:pt idx="41">
                  <c:v>144.81536232416644</c:v>
                </c:pt>
                <c:pt idx="42">
                  <c:v>145.28416688567074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09-4D4B-843C-D905F26B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80"/>
          <c:min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2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932547032377501"/>
          <c:y val="1.37405632020278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GRAPHIQUE_stocks_bénéf'!$AU$3:$AU$57</c:f>
              <c:numCache>
                <c:formatCode>#,##0</c:formatCode>
                <c:ptCount val="55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9981</c:v>
                </c:pt>
                <c:pt idx="18">
                  <c:v>9335</c:v>
                </c:pt>
                <c:pt idx="19">
                  <c:v>8819</c:v>
                </c:pt>
                <c:pt idx="20">
                  <c:v>9141</c:v>
                </c:pt>
                <c:pt idx="21">
                  <c:v>9736</c:v>
                </c:pt>
                <c:pt idx="22">
                  <c:v>9697</c:v>
                </c:pt>
                <c:pt idx="23">
                  <c:v>9695</c:v>
                </c:pt>
                <c:pt idx="24">
                  <c:v>10343</c:v>
                </c:pt>
                <c:pt idx="25">
                  <c:v>10863</c:v>
                </c:pt>
                <c:pt idx="26">
                  <c:v>10915</c:v>
                </c:pt>
                <c:pt idx="27">
                  <c:v>10757</c:v>
                </c:pt>
                <c:pt idx="28">
                  <c:v>10891</c:v>
                </c:pt>
                <c:pt idx="29">
                  <c:v>9936</c:v>
                </c:pt>
                <c:pt idx="30">
                  <c:v>7421</c:v>
                </c:pt>
                <c:pt idx="31">
                  <c:v>5407</c:v>
                </c:pt>
                <c:pt idx="32">
                  <c:v>4556</c:v>
                </c:pt>
                <c:pt idx="33">
                  <c:v>4125</c:v>
                </c:pt>
                <c:pt idx="34">
                  <c:v>3595</c:v>
                </c:pt>
                <c:pt idx="35">
                  <c:v>3613</c:v>
                </c:pt>
                <c:pt idx="36">
                  <c:v>3664</c:v>
                </c:pt>
                <c:pt idx="37">
                  <c:v>3670</c:v>
                </c:pt>
                <c:pt idx="38">
                  <c:v>3330</c:v>
                </c:pt>
                <c:pt idx="39">
                  <c:v>2704</c:v>
                </c:pt>
                <c:pt idx="40">
                  <c:v>2293</c:v>
                </c:pt>
                <c:pt idx="41">
                  <c:v>1880</c:v>
                </c:pt>
                <c:pt idx="42">
                  <c:v>1940</c:v>
                </c:pt>
                <c:pt idx="43">
                  <c:v>2031</c:v>
                </c:pt>
                <c:pt idx="44">
                  <c:v>2096</c:v>
                </c:pt>
                <c:pt idx="45">
                  <c:v>2232</c:v>
                </c:pt>
                <c:pt idx="46">
                  <c:v>2220</c:v>
                </c:pt>
                <c:pt idx="47">
                  <c:v>2347</c:v>
                </c:pt>
                <c:pt idx="48">
                  <c:v>2430</c:v>
                </c:pt>
                <c:pt idx="49">
                  <c:v>2265</c:v>
                </c:pt>
                <c:pt idx="50">
                  <c:v>1661</c:v>
                </c:pt>
                <c:pt idx="51">
                  <c:v>1167</c:v>
                </c:pt>
                <c:pt idx="52">
                  <c:v>919</c:v>
                </c:pt>
                <c:pt idx="53">
                  <c:v>1067</c:v>
                </c:pt>
                <c:pt idx="54">
                  <c:v>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A-4325-9A26-26488438B81E}"/>
            </c:ext>
          </c:extLst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GRAPHIQUE_stocks_bénéf'!$AX$3:$AX$57</c:f>
              <c:numCache>
                <c:formatCode>#,##0</c:formatCode>
                <c:ptCount val="55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1156</c:v>
                </c:pt>
                <c:pt idx="21">
                  <c:v>1499</c:v>
                </c:pt>
                <c:pt idx="22">
                  <c:v>1877</c:v>
                </c:pt>
                <c:pt idx="23">
                  <c:v>2228</c:v>
                </c:pt>
                <c:pt idx="24">
                  <c:v>2765</c:v>
                </c:pt>
                <c:pt idx="25">
                  <c:v>2637</c:v>
                </c:pt>
                <c:pt idx="26">
                  <c:v>2010</c:v>
                </c:pt>
                <c:pt idx="27">
                  <c:v>1696</c:v>
                </c:pt>
                <c:pt idx="28">
                  <c:v>1371</c:v>
                </c:pt>
                <c:pt idx="29">
                  <c:v>997</c:v>
                </c:pt>
                <c:pt idx="30">
                  <c:v>670</c:v>
                </c:pt>
                <c:pt idx="31">
                  <c:v>407</c:v>
                </c:pt>
                <c:pt idx="32">
                  <c:v>171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310</c:v>
                </c:pt>
                <c:pt idx="45">
                  <c:v>717</c:v>
                </c:pt>
                <c:pt idx="46">
                  <c:v>927</c:v>
                </c:pt>
                <c:pt idx="47">
                  <c:v>1170</c:v>
                </c:pt>
                <c:pt idx="48">
                  <c:v>1378</c:v>
                </c:pt>
                <c:pt idx="49">
                  <c:v>1110</c:v>
                </c:pt>
                <c:pt idx="50">
                  <c:v>743</c:v>
                </c:pt>
                <c:pt idx="51">
                  <c:v>489</c:v>
                </c:pt>
                <c:pt idx="52">
                  <c:v>327</c:v>
                </c:pt>
                <c:pt idx="53">
                  <c:v>321</c:v>
                </c:pt>
                <c:pt idx="54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A-4325-9A26-26488438B81E}"/>
            </c:ext>
          </c:extLst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GRAPHIQUE_stocks_bénéf'!$BA$3:$BA$57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4414</c:v>
                </c:pt>
                <c:pt idx="19">
                  <c:v>4568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4463</c:v>
                </c:pt>
                <c:pt idx="25">
                  <c:v>4333</c:v>
                </c:pt>
                <c:pt idx="26">
                  <c:v>3939</c:v>
                </c:pt>
                <c:pt idx="27">
                  <c:v>3433</c:v>
                </c:pt>
                <c:pt idx="28">
                  <c:v>3183</c:v>
                </c:pt>
                <c:pt idx="29">
                  <c:v>2979</c:v>
                </c:pt>
                <c:pt idx="30">
                  <c:v>2404</c:v>
                </c:pt>
                <c:pt idx="31">
                  <c:v>1941</c:v>
                </c:pt>
                <c:pt idx="32">
                  <c:v>1494</c:v>
                </c:pt>
                <c:pt idx="33">
                  <c:v>1190</c:v>
                </c:pt>
                <c:pt idx="34">
                  <c:v>903</c:v>
                </c:pt>
                <c:pt idx="35">
                  <c:v>649</c:v>
                </c:pt>
                <c:pt idx="36">
                  <c:v>511</c:v>
                </c:pt>
                <c:pt idx="37">
                  <c:v>408</c:v>
                </c:pt>
                <c:pt idx="38">
                  <c:v>271</c:v>
                </c:pt>
                <c:pt idx="39">
                  <c:v>175</c:v>
                </c:pt>
                <c:pt idx="40">
                  <c:v>69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A-4325-9A26-26488438B81E}"/>
            </c:ext>
          </c:extLst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GRAPHIQUE_stocks_bénéf'!$BB$3:$BB$57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1754</c:v>
                </c:pt>
                <c:pt idx="25">
                  <c:v>1788</c:v>
                </c:pt>
                <c:pt idx="26">
                  <c:v>1777</c:v>
                </c:pt>
                <c:pt idx="27">
                  <c:v>1870</c:v>
                </c:pt>
                <c:pt idx="28">
                  <c:v>1888</c:v>
                </c:pt>
                <c:pt idx="29">
                  <c:v>1831</c:v>
                </c:pt>
                <c:pt idx="30">
                  <c:v>1931</c:v>
                </c:pt>
                <c:pt idx="31">
                  <c:v>2078</c:v>
                </c:pt>
                <c:pt idx="32">
                  <c:v>1949</c:v>
                </c:pt>
                <c:pt idx="33">
                  <c:v>1861</c:v>
                </c:pt>
                <c:pt idx="34">
                  <c:v>1816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2139</c:v>
                </c:pt>
                <c:pt idx="40">
                  <c:v>2141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2553</c:v>
                </c:pt>
                <c:pt idx="47">
                  <c:v>2615</c:v>
                </c:pt>
                <c:pt idx="48">
                  <c:v>2727</c:v>
                </c:pt>
                <c:pt idx="49">
                  <c:v>2777</c:v>
                </c:pt>
                <c:pt idx="50">
                  <c:v>2709</c:v>
                </c:pt>
                <c:pt idx="51">
                  <c:v>2807</c:v>
                </c:pt>
                <c:pt idx="52">
                  <c:v>2788</c:v>
                </c:pt>
                <c:pt idx="53">
                  <c:v>2834</c:v>
                </c:pt>
                <c:pt idx="54">
                  <c:v>2646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8A-4325-9A26-26488438B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070015"/>
        <c:axId val="1"/>
      </c:areaChart>
      <c:catAx>
        <c:axId val="83907001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39070015"/>
        <c:crosses val="autoZero"/>
        <c:crossBetween val="between"/>
        <c:majorUnit val="5000"/>
      </c:valAx>
    </c:plotArea>
    <c:legend>
      <c:legendPos val="b"/>
      <c:layout>
        <c:manualLayout>
          <c:xMode val="edge"/>
          <c:yMode val="edge"/>
          <c:x val="0.3021242133252981"/>
          <c:y val="9.0325501312335951E-2"/>
          <c:w val="0.39376855838639507"/>
          <c:h val="3.871092913385827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Bouches-du-Rhône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8734240912095501"/>
          <c:y val="1.67729171536755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appr'!$A$2:$B$24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appr'!$O$2:$O$24</c:f>
              <c:numCache>
                <c:formatCode>#,##0</c:formatCode>
                <c:ptCount val="23"/>
                <c:pt idx="0">
                  <c:v>10348</c:v>
                </c:pt>
                <c:pt idx="1">
                  <c:v>9917</c:v>
                </c:pt>
                <c:pt idx="2">
                  <c:v>10408</c:v>
                </c:pt>
                <c:pt idx="3">
                  <c:v>10714</c:v>
                </c:pt>
                <c:pt idx="4">
                  <c:v>10371</c:v>
                </c:pt>
                <c:pt idx="5">
                  <c:v>9987</c:v>
                </c:pt>
                <c:pt idx="6">
                  <c:v>12242</c:v>
                </c:pt>
                <c:pt idx="7">
                  <c:v>13027</c:v>
                </c:pt>
                <c:pt idx="8">
                  <c:v>12808</c:v>
                </c:pt>
                <c:pt idx="9">
                  <c:v>12445</c:v>
                </c:pt>
                <c:pt idx="10">
                  <c:v>16780</c:v>
                </c:pt>
                <c:pt idx="11">
                  <c:v>19811</c:v>
                </c:pt>
                <c:pt idx="12">
                  <c:v>20589</c:v>
                </c:pt>
                <c:pt idx="13">
                  <c:v>19963</c:v>
                </c:pt>
                <c:pt idx="14">
                  <c:v>24243</c:v>
                </c:pt>
                <c:pt idx="15">
                  <c:v>26342</c:v>
                </c:pt>
                <c:pt idx="16">
                  <c:v>25833</c:v>
                </c:pt>
                <c:pt idx="17">
                  <c:v>24922</c:v>
                </c:pt>
                <c:pt idx="18">
                  <c:v>28318</c:v>
                </c:pt>
                <c:pt idx="19">
                  <c:v>30363</c:v>
                </c:pt>
                <c:pt idx="20">
                  <c:v>29826</c:v>
                </c:pt>
                <c:pt idx="21">
                  <c:v>28566</c:v>
                </c:pt>
                <c:pt idx="22">
                  <c:v>30386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3-4F8F-AE2B-1B6B9425FE96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appr'!$A$2:$B$24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appr'!$P$2:$P$24</c:f>
              <c:numCache>
                <c:formatCode>#,##0</c:formatCode>
                <c:ptCount val="23"/>
                <c:pt idx="0">
                  <c:v>650</c:v>
                </c:pt>
                <c:pt idx="1">
                  <c:v>642</c:v>
                </c:pt>
                <c:pt idx="2">
                  <c:v>524</c:v>
                </c:pt>
                <c:pt idx="3">
                  <c:v>575</c:v>
                </c:pt>
                <c:pt idx="4">
                  <c:v>562</c:v>
                </c:pt>
                <c:pt idx="5">
                  <c:v>550</c:v>
                </c:pt>
                <c:pt idx="6">
                  <c:v>514</c:v>
                </c:pt>
                <c:pt idx="7">
                  <c:v>593</c:v>
                </c:pt>
                <c:pt idx="8">
                  <c:v>593</c:v>
                </c:pt>
                <c:pt idx="9">
                  <c:v>588</c:v>
                </c:pt>
                <c:pt idx="10">
                  <c:v>538</c:v>
                </c:pt>
                <c:pt idx="11">
                  <c:v>730</c:v>
                </c:pt>
                <c:pt idx="12">
                  <c:v>735</c:v>
                </c:pt>
                <c:pt idx="13">
                  <c:v>732</c:v>
                </c:pt>
                <c:pt idx="14">
                  <c:v>706</c:v>
                </c:pt>
                <c:pt idx="15">
                  <c:v>896</c:v>
                </c:pt>
                <c:pt idx="16">
                  <c:v>887</c:v>
                </c:pt>
                <c:pt idx="17">
                  <c:v>863</c:v>
                </c:pt>
                <c:pt idx="18">
                  <c:v>805</c:v>
                </c:pt>
                <c:pt idx="19">
                  <c:v>887</c:v>
                </c:pt>
                <c:pt idx="20">
                  <c:v>875</c:v>
                </c:pt>
                <c:pt idx="21">
                  <c:v>861</c:v>
                </c:pt>
                <c:pt idx="22">
                  <c:v>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3-4F8F-AE2B-1B6B9425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2342927"/>
        <c:axId val="1"/>
      </c:areaChart>
      <c:catAx>
        <c:axId val="682342927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3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82342927"/>
        <c:crosses val="autoZero"/>
        <c:crossBetween val="between"/>
        <c:majorUnit val="4000"/>
      </c:valAx>
    </c:plotArea>
    <c:legend>
      <c:legendPos val="b"/>
      <c:layout>
        <c:manualLayout>
          <c:xMode val="edge"/>
          <c:yMode val="edge"/>
          <c:x val="0.33407267488635517"/>
          <c:y val="0.11160687753751693"/>
          <c:w val="0.34974668627957572"/>
          <c:h val="3.715284041507195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Données!$C$135:$C$175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11.2</c:v>
                </c:pt>
                <c:pt idx="3">
                  <c:v>11.2</c:v>
                </c:pt>
                <c:pt idx="4">
                  <c:v>11.4</c:v>
                </c:pt>
                <c:pt idx="5">
                  <c:v>11.6</c:v>
                </c:pt>
                <c:pt idx="6">
                  <c:v>11.4</c:v>
                </c:pt>
                <c:pt idx="7">
                  <c:v>11.7</c:v>
                </c:pt>
                <c:pt idx="8">
                  <c:v>11.5</c:v>
                </c:pt>
                <c:pt idx="9">
                  <c:v>11.4</c:v>
                </c:pt>
                <c:pt idx="10">
                  <c:v>11.3</c:v>
                </c:pt>
                <c:pt idx="11">
                  <c:v>11.1</c:v>
                </c:pt>
                <c:pt idx="12">
                  <c:v>11</c:v>
                </c:pt>
                <c:pt idx="13">
                  <c:v>11.4</c:v>
                </c:pt>
                <c:pt idx="14">
                  <c:v>10.9</c:v>
                </c:pt>
                <c:pt idx="15">
                  <c:v>10.8</c:v>
                </c:pt>
                <c:pt idx="16">
                  <c:v>10.8</c:v>
                </c:pt>
                <c:pt idx="17">
                  <c:v>10.3</c:v>
                </c:pt>
                <c:pt idx="18">
                  <c:v>10.6</c:v>
                </c:pt>
                <c:pt idx="19">
                  <c:v>10.4</c:v>
                </c:pt>
                <c:pt idx="20">
                  <c:v>10.199999999999999</c:v>
                </c:pt>
                <c:pt idx="21">
                  <c:v>10</c:v>
                </c:pt>
                <c:pt idx="22">
                  <c:v>10.1</c:v>
                </c:pt>
                <c:pt idx="23">
                  <c:v>9.6</c:v>
                </c:pt>
                <c:pt idx="24">
                  <c:v>9.5</c:v>
                </c:pt>
                <c:pt idx="25">
                  <c:v>9.3000000000000007</c:v>
                </c:pt>
                <c:pt idx="26">
                  <c:v>9</c:v>
                </c:pt>
                <c:pt idx="27">
                  <c:v>8.1999999999999993</c:v>
                </c:pt>
                <c:pt idx="28">
                  <c:v>10.1</c:v>
                </c:pt>
                <c:pt idx="29">
                  <c:v>9.1</c:v>
                </c:pt>
                <c:pt idx="30">
                  <c:v>9.3000000000000007</c:v>
                </c:pt>
                <c:pt idx="31">
                  <c:v>9.1</c:v>
                </c:pt>
                <c:pt idx="32">
                  <c:v>8.9</c:v>
                </c:pt>
                <c:pt idx="33">
                  <c:v>8.4</c:v>
                </c:pt>
                <c:pt idx="34">
                  <c:v>8.3000000000000007</c:v>
                </c:pt>
                <c:pt idx="35">
                  <c:v>8.1999999999999993</c:v>
                </c:pt>
                <c:pt idx="36">
                  <c:v>8.1</c:v>
                </c:pt>
                <c:pt idx="37">
                  <c:v>8</c:v>
                </c:pt>
                <c:pt idx="38">
                  <c:v>8</c:v>
                </c:pt>
                <c:pt idx="39">
                  <c:v>7.9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4D-4BA3-8FDE-5E4561666E13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Données!$B$135:$B$175</c:f>
              <c:numCache>
                <c:formatCode>#\ ##0.0</c:formatCode>
                <c:ptCount val="41"/>
                <c:pt idx="0">
                  <c:v>9.9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9.9</c:v>
                </c:pt>
                <c:pt idx="5">
                  <c:v>10.1</c:v>
                </c:pt>
                <c:pt idx="6">
                  <c:v>10</c:v>
                </c:pt>
                <c:pt idx="7">
                  <c:v>10.199999999999999</c:v>
                </c:pt>
                <c:pt idx="8">
                  <c:v>10</c:v>
                </c:pt>
                <c:pt idx="9">
                  <c:v>9.9</c:v>
                </c:pt>
                <c:pt idx="10">
                  <c:v>9.9</c:v>
                </c:pt>
                <c:pt idx="11">
                  <c:v>9.6999999999999993</c:v>
                </c:pt>
                <c:pt idx="12">
                  <c:v>9.6</c:v>
                </c:pt>
                <c:pt idx="13">
                  <c:v>9.8000000000000007</c:v>
                </c:pt>
                <c:pt idx="14">
                  <c:v>9.3000000000000007</c:v>
                </c:pt>
                <c:pt idx="15">
                  <c:v>9.1999999999999993</c:v>
                </c:pt>
                <c:pt idx="16">
                  <c:v>9.1999999999999993</c:v>
                </c:pt>
                <c:pt idx="17">
                  <c:v>8.6999999999999993</c:v>
                </c:pt>
                <c:pt idx="18">
                  <c:v>9</c:v>
                </c:pt>
                <c:pt idx="19">
                  <c:v>8.8000000000000007</c:v>
                </c:pt>
                <c:pt idx="20">
                  <c:v>8.6</c:v>
                </c:pt>
                <c:pt idx="21">
                  <c:v>8.5</c:v>
                </c:pt>
                <c:pt idx="22">
                  <c:v>8.5</c:v>
                </c:pt>
                <c:pt idx="23">
                  <c:v>8.1999999999999993</c:v>
                </c:pt>
                <c:pt idx="24">
                  <c:v>8.1</c:v>
                </c:pt>
                <c:pt idx="25">
                  <c:v>7.9</c:v>
                </c:pt>
                <c:pt idx="26">
                  <c:v>7.7</c:v>
                </c:pt>
                <c:pt idx="27">
                  <c:v>7.1</c:v>
                </c:pt>
                <c:pt idx="28">
                  <c:v>8.6999999999999993</c:v>
                </c:pt>
                <c:pt idx="29">
                  <c:v>7.9</c:v>
                </c:pt>
                <c:pt idx="30">
                  <c:v>8</c:v>
                </c:pt>
                <c:pt idx="31">
                  <c:v>7.7</c:v>
                </c:pt>
                <c:pt idx="32">
                  <c:v>7.7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</c:v>
                </c:pt>
                <c:pt idx="37">
                  <c:v>7</c:v>
                </c:pt>
                <c:pt idx="38">
                  <c:v>6.9</c:v>
                </c:pt>
                <c:pt idx="39">
                  <c:v>7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4D-4BA3-8FDE-5E4561666E13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trim'!$B$127:$C$300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2014</c:v>
                  </c:pt>
                  <c:pt idx="6">
                    <c:v>2015</c:v>
                  </c:pt>
                  <c:pt idx="10">
                    <c:v>2016</c:v>
                  </c:pt>
                  <c:pt idx="14">
                    <c:v>2017</c:v>
                  </c:pt>
                  <c:pt idx="18">
                    <c:v>2018</c:v>
                  </c:pt>
                  <c:pt idx="22">
                    <c:v>2019</c:v>
                  </c:pt>
                  <c:pt idx="26">
                    <c:v>2020</c:v>
                  </c:pt>
                  <c:pt idx="30">
                    <c:v>2021</c:v>
                  </c:pt>
                  <c:pt idx="34">
                    <c:v>2022</c:v>
                  </c:pt>
                  <c:pt idx="38">
                    <c:v>2023</c:v>
                  </c:pt>
                  <c:pt idx="42">
                    <c:v>2024</c:v>
                  </c:pt>
                  <c:pt idx="46">
                    <c:v>2025</c:v>
                  </c:pt>
                  <c:pt idx="50">
                    <c:v>2026</c:v>
                  </c:pt>
                  <c:pt idx="54">
                    <c:v>2027</c:v>
                  </c:pt>
                </c:lvl>
              </c:multiLvlStrCache>
            </c:multiLvlStrRef>
          </c:cat>
          <c:val>
            <c:numRef>
              <c:f>Données!$G$135:$G$175</c:f>
              <c:numCache>
                <c:formatCode>#\ ##0.0</c:formatCode>
                <c:ptCount val="41"/>
                <c:pt idx="0">
                  <c:v>12.1</c:v>
                </c:pt>
                <c:pt idx="1">
                  <c:v>11.9</c:v>
                </c:pt>
                <c:pt idx="2">
                  <c:v>11.9</c:v>
                </c:pt>
                <c:pt idx="3">
                  <c:v>11.9</c:v>
                </c:pt>
                <c:pt idx="4">
                  <c:v>12</c:v>
                </c:pt>
                <c:pt idx="5">
                  <c:v>12.2</c:v>
                </c:pt>
                <c:pt idx="6">
                  <c:v>12</c:v>
                </c:pt>
                <c:pt idx="7">
                  <c:v>12.2</c:v>
                </c:pt>
                <c:pt idx="8">
                  <c:v>12</c:v>
                </c:pt>
                <c:pt idx="9">
                  <c:v>11.9</c:v>
                </c:pt>
                <c:pt idx="10">
                  <c:v>11.8</c:v>
                </c:pt>
                <c:pt idx="11">
                  <c:v>11.6</c:v>
                </c:pt>
                <c:pt idx="12">
                  <c:v>11.5</c:v>
                </c:pt>
                <c:pt idx="13">
                  <c:v>12</c:v>
                </c:pt>
                <c:pt idx="14">
                  <c:v>11.5</c:v>
                </c:pt>
                <c:pt idx="15">
                  <c:v>11.3</c:v>
                </c:pt>
                <c:pt idx="16">
                  <c:v>11.4</c:v>
                </c:pt>
                <c:pt idx="17">
                  <c:v>10.9</c:v>
                </c:pt>
                <c:pt idx="18">
                  <c:v>11.3</c:v>
                </c:pt>
                <c:pt idx="19">
                  <c:v>11</c:v>
                </c:pt>
                <c:pt idx="20">
                  <c:v>10.8</c:v>
                </c:pt>
                <c:pt idx="21">
                  <c:v>10.6</c:v>
                </c:pt>
                <c:pt idx="22">
                  <c:v>10.6</c:v>
                </c:pt>
                <c:pt idx="23">
                  <c:v>10.1</c:v>
                </c:pt>
                <c:pt idx="24">
                  <c:v>9.9</c:v>
                </c:pt>
                <c:pt idx="25">
                  <c:v>9.6999999999999993</c:v>
                </c:pt>
                <c:pt idx="26">
                  <c:v>9.5</c:v>
                </c:pt>
                <c:pt idx="27">
                  <c:v>8.3000000000000007</c:v>
                </c:pt>
                <c:pt idx="28">
                  <c:v>10.3</c:v>
                </c:pt>
                <c:pt idx="29">
                  <c:v>9.4</c:v>
                </c:pt>
                <c:pt idx="30">
                  <c:v>9.6</c:v>
                </c:pt>
                <c:pt idx="31">
                  <c:v>9.1999999999999993</c:v>
                </c:pt>
                <c:pt idx="32">
                  <c:v>9.1999999999999993</c:v>
                </c:pt>
                <c:pt idx="33">
                  <c:v>8.9</c:v>
                </c:pt>
                <c:pt idx="34">
                  <c:v>8.9</c:v>
                </c:pt>
                <c:pt idx="35">
                  <c:v>8.8000000000000007</c:v>
                </c:pt>
                <c:pt idx="36">
                  <c:v>8.6999999999999993</c:v>
                </c:pt>
                <c:pt idx="37">
                  <c:v>8.6</c:v>
                </c:pt>
                <c:pt idx="38">
                  <c:v>8.6</c:v>
                </c:pt>
                <c:pt idx="39">
                  <c:v>8.5</c:v>
                </c:pt>
                <c:pt idx="40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4D-4BA3-8FDE-5E4561666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0AB-409D-923B-494AA1EF183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0AB-409D-923B-494AA1EF18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0AB-409D-923B-494AA1EF183F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40AB-409D-923B-494AA1EF183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0AB-409D-923B-494AA1EF183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0AB-409D-923B-494AA1EF183F}"/>
              </c:ext>
            </c:extLst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AB-409D-923B-494AA1EF183F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AB-409D-923B-494AA1EF183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graphiques_trim'!$G$52:$G$61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cat>
          <c:val>
            <c:numRef>
              <c:f>'données graphiques_trim'!$H$52:$H$61</c:f>
              <c:numCache>
                <c:formatCode>#\ ##0.0</c:formatCode>
                <c:ptCount val="10"/>
                <c:pt idx="0">
                  <c:v>10.4</c:v>
                </c:pt>
                <c:pt idx="1">
                  <c:v>9.8000000000000007</c:v>
                </c:pt>
                <c:pt idx="2">
                  <c:v>8.6</c:v>
                </c:pt>
                <c:pt idx="3">
                  <c:v>8.1</c:v>
                </c:pt>
                <c:pt idx="4">
                  <c:v>7.4</c:v>
                </c:pt>
                <c:pt idx="5">
                  <c:v>7.2</c:v>
                </c:pt>
                <c:pt idx="6">
                  <c:v>6.4</c:v>
                </c:pt>
                <c:pt idx="7">
                  <c:v>6.4</c:v>
                </c:pt>
                <c:pt idx="8">
                  <c:v>5.9</c:v>
                </c:pt>
                <c:pt idx="9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AB-409D-923B-494AA1EF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286815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graphiques_trim'!$G$52:$G$61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xVal>
          <c:yVal>
            <c:numRef>
              <c:f>'données graphiques_trim'!$J$52:$J$61</c:f>
              <c:numCache>
                <c:formatCode>#\ ##0.0</c:formatCode>
                <c:ptCount val="10"/>
                <c:pt idx="0">
                  <c:v>0.30000000000000071</c:v>
                </c:pt>
                <c:pt idx="1">
                  <c:v>0.30000000000000071</c:v>
                </c:pt>
                <c:pt idx="2">
                  <c:v>9.9999999999999645E-2</c:v>
                </c:pt>
                <c:pt idx="3">
                  <c:v>0.19999999999999929</c:v>
                </c:pt>
                <c:pt idx="4">
                  <c:v>0.20000000000000018</c:v>
                </c:pt>
                <c:pt idx="5">
                  <c:v>0.20000000000000018</c:v>
                </c:pt>
                <c:pt idx="6">
                  <c:v>0.10000000000000053</c:v>
                </c:pt>
                <c:pt idx="7">
                  <c:v>0.10000000000000053</c:v>
                </c:pt>
                <c:pt idx="8">
                  <c:v>0.20000000000000018</c:v>
                </c:pt>
                <c:pt idx="9">
                  <c:v>0.19999999999999929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0AB-409D-923B-494AA1EF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5532868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53286815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  <c:min val="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0.90537</cdr:x>
      <cdr:y>0.33039</cdr:y>
    </cdr:from>
    <cdr:to>
      <cdr:x>0.96883</cdr:x>
      <cdr:y>0.33039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2773D09-AC78-0BB4-530A-338295816394}"/>
            </a:ext>
          </a:extLst>
        </cdr:cNvPr>
        <cdr:cNvCxnSpPr/>
      </cdr:nvCxnSpPr>
      <cdr:spPr>
        <a:xfrm xmlns:a="http://schemas.openxmlformats.org/drawingml/2006/main">
          <a:off x="6795405" y="1576623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0.90194</cdr:x>
      <cdr:y>0.25494</cdr:y>
    </cdr:from>
    <cdr:to>
      <cdr:x>0.99415</cdr:x>
      <cdr:y>0.31366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9673" y="1216586"/>
          <a:ext cx="692100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0.90746</cdr:x>
      <cdr:y>0.26694</cdr:y>
    </cdr:from>
    <cdr:to>
      <cdr:x>0.90885</cdr:x>
      <cdr:y>0.75934</cdr:y>
    </cdr:to>
    <cdr:cxnSp macro="">
      <cdr:nvCxnSpPr>
        <cdr:cNvPr id="8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64B9CCC7-9372-C45A-D28E-A0DCADCD58B9}"/>
            </a:ext>
          </a:extLst>
        </cdr:cNvPr>
        <cdr:cNvCxnSpPr/>
      </cdr:nvCxnSpPr>
      <cdr:spPr>
        <a:xfrm xmlns:a="http://schemas.openxmlformats.org/drawingml/2006/main">
          <a:off x="6811105" y="1273838"/>
          <a:ext cx="10433" cy="234974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2A787D40-F650-1783-FF67-A321DB28D0D1}"/>
            </a:ext>
          </a:extLst>
        </cdr:cNvPr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0.90779</cdr:x>
      <cdr:y>0.23471</cdr:y>
    </cdr:from>
    <cdr:to>
      <cdr:x>0.9082</cdr:x>
      <cdr:y>0.76542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56428221-BC3A-4F22-B2D8-4EBA5412A11E}"/>
            </a:ext>
          </a:extLst>
        </cdr:cNvPr>
        <cdr:cNvCxnSpPr/>
      </cdr:nvCxnSpPr>
      <cdr:spPr>
        <a:xfrm xmlns:a="http://schemas.openxmlformats.org/drawingml/2006/main">
          <a:off x="6813581" y="1120062"/>
          <a:ext cx="3077" cy="253256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0.27423</cdr:y>
    </cdr:from>
    <cdr:to>
      <cdr:x>0.90708</cdr:x>
      <cdr:y>0.76021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517378CA-0E1A-F1F7-8F81-6821DCAFE571}"/>
            </a:ext>
          </a:extLst>
        </cdr:cNvPr>
        <cdr:cNvCxnSpPr/>
      </cdr:nvCxnSpPr>
      <cdr:spPr>
        <a:xfrm xmlns:a="http://schemas.openxmlformats.org/drawingml/2006/main" flipH="1">
          <a:off x="6808301" y="1308638"/>
          <a:ext cx="0" cy="231910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9CDA5827-A533-80E3-0B85-CBE5CDBAD71C}"/>
            </a:ext>
          </a:extLst>
        </cdr:cNvPr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0.71757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267075"/>
          <a:ext cx="6057873" cy="1273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</a:t>
          </a:r>
          <a:r>
            <a:rPr lang="fr-FR" sz="1000"/>
            <a:t>Données à fin août</a:t>
          </a: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</a:t>
          </a:r>
          <a:r>
            <a:rPr lang="fr-FR" sz="1000" b="1" i="0" dirty="0">
              <a:effectLst/>
              <a:latin typeface="+mn-lt"/>
              <a:ea typeface="+mn-ea"/>
              <a:cs typeface="+mn-cs"/>
            </a:rPr>
            <a:t>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dirty="0">
            <a:effectLst/>
          </a:endParaRPr>
        </a:p>
        <a:p xmlns:a="http://schemas.openxmlformats.org/drawingml/2006/main"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Pôle emploi,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2023 et le T3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0.96379</cdr:x>
      <cdr:y>0.45923</cdr:y>
    </cdr:from>
    <cdr:to>
      <cdr:x>0.97873</cdr:x>
      <cdr:y>0.55628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13461" y="275349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0.85844</cdr:y>
    </cdr:from>
    <cdr:to>
      <cdr:x>1</cdr:x>
      <cdr:y>0.95663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0.89553</cdr:x>
      <cdr:y>0.01795</cdr:y>
    </cdr:from>
    <cdr:to>
      <cdr:x>0.98624</cdr:x>
      <cdr:y>0.06806</cdr:y>
    </cdr:to>
    <cdr:sp macro="" textlink="">
      <cdr:nvSpPr>
        <cdr:cNvPr id="4" name="ZoneTexte 19">
          <a:extLst xmlns:a="http://schemas.openxmlformats.org/drawingml/2006/main">
            <a:ext uri="{FF2B5EF4-FFF2-40B4-BE49-F238E27FC236}">
              <a16:creationId xmlns:a16="http://schemas.microsoft.com/office/drawing/2014/main" id="{D5913763-BCF6-4CF9-C458-AC9B0CE82754}"/>
            </a:ext>
          </a:extLst>
        </cdr:cNvPr>
        <cdr:cNvSpPr txBox="1"/>
      </cdr:nvSpPr>
      <cdr:spPr bwMode="auto">
        <a:xfrm xmlns:a="http://schemas.openxmlformats.org/drawingml/2006/main">
          <a:off x="8086721" y="95128"/>
          <a:ext cx="819149" cy="26560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31 400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 dirty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4CCBDBFF-2BFB-ED2B-FBC0-586F2E790FF2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FB8174CE-A7C0-4D5E-22D1-5D231EA77391}"/>
            </a:ext>
          </a:extLst>
        </cdr:cNvPr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0.30594</cdr:x>
      <cdr:y>0.17727</cdr:y>
    </cdr:from>
    <cdr:to>
      <cdr:x>0.63673</cdr:x>
      <cdr:y>0.34019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296258" y="845916"/>
          <a:ext cx="2482810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185 900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T3 2023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798321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0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7901" y="104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Après avoir atteint son plus bas niveau historique, le taux de chômage repart à la hausse (mais cette hausse est la plus faible de la région)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521583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8,6 % (+0,1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8,1 %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995884"/>
              </p:ext>
            </p:extLst>
          </p:nvPr>
        </p:nvGraphicFramePr>
        <p:xfrm>
          <a:off x="313509" y="1370967"/>
          <a:ext cx="8116388" cy="518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 taux de chômage des Bouches-du-Rhône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EF2A2FA-13B9-3C66-BD5E-553F8D53D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022103"/>
              </p:ext>
            </p:extLst>
          </p:nvPr>
        </p:nvGraphicFramePr>
        <p:xfrm>
          <a:off x="661852" y="1062037"/>
          <a:ext cx="7372486" cy="522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892" y="-22123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repart légèrement à la hausse 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2023, après deux années de recul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931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021345"/>
              </p:ext>
            </p:extLst>
          </p:nvPr>
        </p:nvGraphicFramePr>
        <p:xfrm>
          <a:off x="254668" y="1142206"/>
          <a:ext cx="8070182" cy="502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30869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hommes s’élève un peu pendant que celle des femmes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2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997582"/>
              </p:ext>
            </p:extLst>
          </p:nvPr>
        </p:nvGraphicFramePr>
        <p:xfrm>
          <a:off x="381000" y="1142205"/>
          <a:ext cx="8358398" cy="532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-2606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Seule la demande d’emploi des jeunes de moins de 25 ans s’élève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034239"/>
              </p:ext>
            </p:extLst>
          </p:nvPr>
        </p:nvGraphicFramePr>
        <p:xfrm>
          <a:off x="333375" y="1142206"/>
          <a:ext cx="7991475" cy="509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893" y="-21857"/>
            <a:ext cx="8827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Le repli de la demande d’emploi de longue durée ne suffit pas à compenser l’augmentation chez les inscrits depuis moins d’un an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983096"/>
              </p:ext>
            </p:extLst>
          </p:nvPr>
        </p:nvGraphicFramePr>
        <p:xfrm>
          <a:off x="371475" y="1142205"/>
          <a:ext cx="8277225" cy="527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RSA, plus prononcée pour l’ASS ; </a:t>
            </a:r>
            <a:r>
              <a:rPr lang="fr-FR" sz="2400" b="1">
                <a:solidFill>
                  <a:srgbClr val="376092"/>
                </a:solidFill>
              </a:rPr>
              <a:t>faible hausse </a:t>
            </a:r>
            <a:r>
              <a:rPr lang="fr-FR" sz="2400" b="1" dirty="0">
                <a:solidFill>
                  <a:srgbClr val="376092"/>
                </a:solidFill>
              </a:rPr>
              <a:t>pour l’AAH, hausse pour la PA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967370"/>
              </p:ext>
            </p:extLst>
          </p:nvPr>
        </p:nvGraphicFramePr>
        <p:xfrm>
          <a:off x="217715" y="1320745"/>
          <a:ext cx="8386354" cy="533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DD6C582-EEA4-4D80-96C4-6BD3B649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" y="1695492"/>
            <a:ext cx="9144000" cy="34670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proche du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8351" y="3579244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467869"/>
            <a:ext cx="8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accélère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+0,4 %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966384"/>
              </p:ext>
            </p:extLst>
          </p:nvPr>
        </p:nvGraphicFramePr>
        <p:xfrm>
          <a:off x="514905" y="1251751"/>
          <a:ext cx="8025413" cy="470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7869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portée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+ 3 130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- 20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187305"/>
              </p:ext>
            </p:extLst>
          </p:nvPr>
        </p:nvGraphicFramePr>
        <p:xfrm>
          <a:off x="736847" y="1455419"/>
          <a:ext cx="7364165" cy="441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450042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tous les secteurs d’activité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413981"/>
              </p:ext>
            </p:extLst>
          </p:nvPr>
        </p:nvGraphicFramePr>
        <p:xfrm>
          <a:off x="736847" y="1308100"/>
          <a:ext cx="7364165" cy="477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3993" y="290736"/>
            <a:ext cx="886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La croissance se prolonge dans le tertiaire marchand et accélère vivement dans l’industrie et le tertiaire non marchand. Léger rebond dans la construction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janvier 2024</a:t>
            </a:r>
            <a:endParaRPr lang="fr-FR" i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956511"/>
              </p:ext>
            </p:extLst>
          </p:nvPr>
        </p:nvGraphicFramePr>
        <p:xfrm>
          <a:off x="381741" y="1258253"/>
          <a:ext cx="7874492" cy="515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demeure vive dans l’ensemble des secteurs (hors agriculture)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23D1A1-BF8B-2966-3702-B1177D8C1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0" y="2039864"/>
            <a:ext cx="8022599" cy="32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196461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embauches repartent très légèrement à la hausse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AD03AB-EB7B-42E6-9E4E-7206DB1F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4" y="5523629"/>
            <a:ext cx="6791739" cy="876300"/>
          </a:xfrm>
          <a:prstGeom prst="rect">
            <a:avLst/>
          </a:prstGeom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F69074A-BEE5-42E5-9E3F-5994E1888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13802"/>
              </p:ext>
            </p:extLst>
          </p:nvPr>
        </p:nvGraphicFramePr>
        <p:xfrm>
          <a:off x="771788" y="1300294"/>
          <a:ext cx="7776594" cy="401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310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6800" y="698540"/>
            <a:ext cx="8525753" cy="4962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92062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janvier 2024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4BE9B81-E939-F5AF-1552-362191B02169}"/>
              </a:ext>
            </a:extLst>
          </p:cNvPr>
          <p:cNvGrpSpPr>
            <a:grpSpLocks/>
          </p:cNvGrpSpPr>
          <p:nvPr/>
        </p:nvGrpSpPr>
        <p:grpSpPr bwMode="auto">
          <a:xfrm>
            <a:off x="77561" y="1067828"/>
            <a:ext cx="8913381" cy="5500939"/>
            <a:chOff x="0" y="0"/>
            <a:chExt cx="9458325" cy="6042212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1B6792FB-C757-DDE9-02BB-88E5D2B4765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5163584"/>
                </p:ext>
              </p:extLst>
            </p:nvPr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19">
              <a:extLst>
                <a:ext uri="{FF2B5EF4-FFF2-40B4-BE49-F238E27FC236}">
                  <a16:creationId xmlns:a16="http://schemas.microsoft.com/office/drawing/2014/main" id="{D5913763-BCF6-4CF9-C458-AC9B0CE82754}"/>
                </a:ext>
              </a:extLst>
            </p:cNvPr>
            <p:cNvSpPr txBox="1"/>
            <p:nvPr/>
          </p:nvSpPr>
          <p:spPr>
            <a:xfrm>
              <a:off x="8867775" y="2374661"/>
              <a:ext cx="590550" cy="29560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4 200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648705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23C8C0-F2D9-811E-D0C0-C21F0E7D4155}"/>
              </a:ext>
            </a:extLst>
          </p:cNvPr>
          <p:cNvSpPr txBox="1"/>
          <p:nvPr/>
        </p:nvSpPr>
        <p:spPr>
          <a:xfrm>
            <a:off x="103544" y="-31827"/>
            <a:ext cx="853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de nouveau quasi-stable</a:t>
            </a:r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janvier 2024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E532284-2C5F-887D-3AB4-A1ABCEBB5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292950"/>
              </p:ext>
            </p:extLst>
          </p:nvPr>
        </p:nvGraphicFramePr>
        <p:xfrm>
          <a:off x="113893" y="1192664"/>
          <a:ext cx="9030107" cy="53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709941" y="1587206"/>
            <a:ext cx="129209" cy="508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103544" y="-31827"/>
            <a:ext cx="853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se modère par rapport à l’année précédente </a:t>
            </a:r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9361</TotalTime>
  <Words>1662</Words>
  <Application>Microsoft Office PowerPoint</Application>
  <PresentationFormat>Affichage à l'écran (4:3)</PresentationFormat>
  <Paragraphs>270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BLANCHE, Jerome (DREETS-PACA)</cp:lastModifiedBy>
  <cp:revision>871</cp:revision>
  <cp:lastPrinted>2019-04-05T08:16:29Z</cp:lastPrinted>
  <dcterms:created xsi:type="dcterms:W3CDTF">2018-05-30T13:27:07Z</dcterms:created>
  <dcterms:modified xsi:type="dcterms:W3CDTF">2024-01-04T11:22:17Z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