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300" r:id="rId6"/>
    <p:sldId id="299" r:id="rId7"/>
    <p:sldId id="264" r:id="rId8"/>
    <p:sldId id="292" r:id="rId9"/>
    <p:sldId id="290" r:id="rId10"/>
    <p:sldId id="293" r:id="rId11"/>
    <p:sldId id="303" r:id="rId12"/>
    <p:sldId id="315" r:id="rId13"/>
    <p:sldId id="306" r:id="rId14"/>
    <p:sldId id="302" r:id="rId15"/>
    <p:sldId id="296" r:id="rId16"/>
    <p:sldId id="305" r:id="rId17"/>
    <p:sldId id="271" r:id="rId18"/>
    <p:sldId id="272" r:id="rId19"/>
    <p:sldId id="318" r:id="rId20"/>
    <p:sldId id="319" r:id="rId21"/>
    <p:sldId id="316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306" autoAdjust="0"/>
  </p:normalViewPr>
  <p:slideViewPr>
    <p:cSldViewPr snapToGrid="0" snapToObjects="1">
      <p:cViewPr varScale="1">
        <p:scale>
          <a:sx n="86" d="100"/>
          <a:sy n="86" d="100"/>
        </p:scale>
        <p:origin x="129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Prestations%20sociales\2024-T3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3\01%20-%20Fichiers%20de%20travail\Politiques%20emploi\2024_T3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4\2024-T3\01%20-%20Fichiers%20de%20travail\Politiques%20emploi\2024_T3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2014)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99.925074271173116</c:v>
                </c:pt>
                <c:pt idx="2">
                  <c:v>99.961228024339349</c:v>
                </c:pt>
                <c:pt idx="3">
                  <c:v>100.13999134315364</c:v>
                </c:pt>
                <c:pt idx="4">
                  <c:v>100.06941074953022</c:v>
                </c:pt>
                <c:pt idx="5">
                  <c:v>100.44303667015571</c:v>
                </c:pt>
                <c:pt idx="6">
                  <c:v>100.37217754222442</c:v>
                </c:pt>
                <c:pt idx="7">
                  <c:v>100.8112033183463</c:v>
                </c:pt>
                <c:pt idx="8">
                  <c:v>101.19363092310158</c:v>
                </c:pt>
                <c:pt idx="9">
                  <c:v>101.59182356968444</c:v>
                </c:pt>
                <c:pt idx="10">
                  <c:v>101.77977852065945</c:v>
                </c:pt>
                <c:pt idx="11">
                  <c:v>101.84618109966443</c:v>
                </c:pt>
                <c:pt idx="12">
                  <c:v>102.29217023348407</c:v>
                </c:pt>
                <c:pt idx="13">
                  <c:v>102.7158209158096</c:v>
                </c:pt>
                <c:pt idx="14">
                  <c:v>102.82578626057104</c:v>
                </c:pt>
                <c:pt idx="15">
                  <c:v>103.17584817874763</c:v>
                </c:pt>
                <c:pt idx="16">
                  <c:v>103.70350357164537</c:v>
                </c:pt>
                <c:pt idx="17">
                  <c:v>103.61052881966626</c:v>
                </c:pt>
                <c:pt idx="18">
                  <c:v>103.82494452989259</c:v>
                </c:pt>
                <c:pt idx="19">
                  <c:v>103.97407179834548</c:v>
                </c:pt>
                <c:pt idx="20">
                  <c:v>104.62901736995637</c:v>
                </c:pt>
                <c:pt idx="21">
                  <c:v>104.89563040948428</c:v>
                </c:pt>
                <c:pt idx="22">
                  <c:v>105.3024019127508</c:v>
                </c:pt>
                <c:pt idx="23">
                  <c:v>105.77468468523664</c:v>
                </c:pt>
                <c:pt idx="24">
                  <c:v>103.66612426752442</c:v>
                </c:pt>
                <c:pt idx="25">
                  <c:v>102.54184838709115</c:v>
                </c:pt>
                <c:pt idx="26">
                  <c:v>105.23020582014126</c:v>
                </c:pt>
                <c:pt idx="27">
                  <c:v>105.64271513015069</c:v>
                </c:pt>
                <c:pt idx="28">
                  <c:v>106.35359039078918</c:v>
                </c:pt>
                <c:pt idx="29">
                  <c:v>107.74826737733771</c:v>
                </c:pt>
                <c:pt idx="30">
                  <c:v>108.8046365935031</c:v>
                </c:pt>
                <c:pt idx="31">
                  <c:v>109.79393474832465</c:v>
                </c:pt>
                <c:pt idx="32">
                  <c:v>110.35941510023611</c:v>
                </c:pt>
                <c:pt idx="33">
                  <c:v>110.73883453446605</c:v>
                </c:pt>
                <c:pt idx="34">
                  <c:v>110.89854610661953</c:v>
                </c:pt>
                <c:pt idx="35">
                  <c:v>111.41622997129413</c:v>
                </c:pt>
                <c:pt idx="36">
                  <c:v>111.68011337460453</c:v>
                </c:pt>
                <c:pt idx="37">
                  <c:v>111.99017776616604</c:v>
                </c:pt>
                <c:pt idx="38">
                  <c:v>112.29183042162845</c:v>
                </c:pt>
                <c:pt idx="39">
                  <c:v>112.45778116227905</c:v>
                </c:pt>
                <c:pt idx="40">
                  <c:v>112.82310676052883</c:v>
                </c:pt>
                <c:pt idx="41">
                  <c:v>112.8898435807032</c:v>
                </c:pt>
                <c:pt idx="42">
                  <c:v>113.29895477215605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C7-4179-8AD0-95C0564503F7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100.05180272190337</c:v>
                </c:pt>
                <c:pt idx="2">
                  <c:v>99.921899562300524</c:v>
                </c:pt>
                <c:pt idx="3">
                  <c:v>100.01269891618882</c:v>
                </c:pt>
                <c:pt idx="4">
                  <c:v>99.939698120802305</c:v>
                </c:pt>
                <c:pt idx="5">
                  <c:v>100.16791223952171</c:v>
                </c:pt>
                <c:pt idx="6">
                  <c:v>100.26191266428665</c:v>
                </c:pt>
                <c:pt idx="7">
                  <c:v>100.40265699575201</c:v>
                </c:pt>
                <c:pt idx="8">
                  <c:v>100.58762064060598</c:v>
                </c:pt>
                <c:pt idx="9">
                  <c:v>100.80721056546142</c:v>
                </c:pt>
                <c:pt idx="10">
                  <c:v>101.14085964946626</c:v>
                </c:pt>
                <c:pt idx="11">
                  <c:v>101.17509904838926</c:v>
                </c:pt>
                <c:pt idx="12">
                  <c:v>101.6143404908216</c:v>
                </c:pt>
                <c:pt idx="13">
                  <c:v>102.05483529736721</c:v>
                </c:pt>
                <c:pt idx="14">
                  <c:v>102.10805726577401</c:v>
                </c:pt>
                <c:pt idx="15">
                  <c:v>102.50617023425634</c:v>
                </c:pt>
                <c:pt idx="16">
                  <c:v>102.73707500045759</c:v>
                </c:pt>
                <c:pt idx="17">
                  <c:v>102.76685577328715</c:v>
                </c:pt>
                <c:pt idx="18">
                  <c:v>102.86745670802388</c:v>
                </c:pt>
                <c:pt idx="19">
                  <c:v>103.13646321945129</c:v>
                </c:pt>
                <c:pt idx="20">
                  <c:v>103.78650743070037</c:v>
                </c:pt>
                <c:pt idx="21">
                  <c:v>103.94406741083426</c:v>
                </c:pt>
                <c:pt idx="22">
                  <c:v>104.20695772481407</c:v>
                </c:pt>
                <c:pt idx="23">
                  <c:v>104.62512552753331</c:v>
                </c:pt>
                <c:pt idx="24">
                  <c:v>102.66936086026699</c:v>
                </c:pt>
                <c:pt idx="25">
                  <c:v>102.09530007029845</c:v>
                </c:pt>
                <c:pt idx="26">
                  <c:v>104.25017716677465</c:v>
                </c:pt>
                <c:pt idx="27">
                  <c:v>104.31046962153638</c:v>
                </c:pt>
                <c:pt idx="28">
                  <c:v>104.9861806417514</c:v>
                </c:pt>
                <c:pt idx="29">
                  <c:v>106.07234529335065</c:v>
                </c:pt>
                <c:pt idx="30">
                  <c:v>107.01612611973255</c:v>
                </c:pt>
                <c:pt idx="31">
                  <c:v>107.59555254970037</c:v>
                </c:pt>
                <c:pt idx="32">
                  <c:v>108.05197576206831</c:v>
                </c:pt>
                <c:pt idx="33">
                  <c:v>108.24150890919408</c:v>
                </c:pt>
                <c:pt idx="34">
                  <c:v>108.53665373051575</c:v>
                </c:pt>
                <c:pt idx="35">
                  <c:v>108.93442475738853</c:v>
                </c:pt>
                <c:pt idx="36">
                  <c:v>109.07743224116324</c:v>
                </c:pt>
                <c:pt idx="37">
                  <c:v>109.34619779182164</c:v>
                </c:pt>
                <c:pt idx="38">
                  <c:v>109.53883446951332</c:v>
                </c:pt>
                <c:pt idx="39">
                  <c:v>109.62830580771261</c:v>
                </c:pt>
                <c:pt idx="40">
                  <c:v>109.92614637205011</c:v>
                </c:pt>
                <c:pt idx="41">
                  <c:v>109.8638822950326</c:v>
                </c:pt>
                <c:pt idx="42">
                  <c:v>110.06508620516433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C7-4179-8AD0-95C0564503F7}"/>
            </c:ext>
          </c:extLst>
        </c:ser>
        <c:ser>
          <c:idx val="2"/>
          <c:order val="2"/>
          <c:tx>
            <c:strRef>
              <c:f>'Données graph 1 et 3'!$J$8:$J$9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3'!$J$10:$J$52</c:f>
              <c:numCache>
                <c:formatCode>#\ ##0.0</c:formatCode>
                <c:ptCount val="43"/>
                <c:pt idx="0">
                  <c:v>100</c:v>
                </c:pt>
                <c:pt idx="1">
                  <c:v>100.18362753282051</c:v>
                </c:pt>
                <c:pt idx="2">
                  <c:v>100.46437301831008</c:v>
                </c:pt>
                <c:pt idx="3">
                  <c:v>100.70891055010141</c:v>
                </c:pt>
                <c:pt idx="4">
                  <c:v>100.86648253466379</c:v>
                </c:pt>
                <c:pt idx="5">
                  <c:v>101.43141116792968</c:v>
                </c:pt>
                <c:pt idx="6">
                  <c:v>101.1875860076353</c:v>
                </c:pt>
                <c:pt idx="7">
                  <c:v>101.61576809281981</c:v>
                </c:pt>
                <c:pt idx="8">
                  <c:v>102.11859694384951</c:v>
                </c:pt>
                <c:pt idx="9">
                  <c:v>102.47079333160272</c:v>
                </c:pt>
                <c:pt idx="10">
                  <c:v>102.79649012955107</c:v>
                </c:pt>
                <c:pt idx="11">
                  <c:v>102.82185646043418</c:v>
                </c:pt>
                <c:pt idx="12">
                  <c:v>103.36898935707204</c:v>
                </c:pt>
                <c:pt idx="13">
                  <c:v>103.71131112014473</c:v>
                </c:pt>
                <c:pt idx="14">
                  <c:v>104.12628939349531</c:v>
                </c:pt>
                <c:pt idx="15">
                  <c:v>104.30847193236545</c:v>
                </c:pt>
                <c:pt idx="16">
                  <c:v>104.81904983086206</c:v>
                </c:pt>
                <c:pt idx="17">
                  <c:v>104.89062834679059</c:v>
                </c:pt>
                <c:pt idx="18">
                  <c:v>105.1965463460659</c:v>
                </c:pt>
                <c:pt idx="19">
                  <c:v>105.60676629210508</c:v>
                </c:pt>
                <c:pt idx="20">
                  <c:v>106.1422416603004</c:v>
                </c:pt>
                <c:pt idx="21">
                  <c:v>106.51925378246079</c:v>
                </c:pt>
                <c:pt idx="22">
                  <c:v>107.20930903669772</c:v>
                </c:pt>
                <c:pt idx="23">
                  <c:v>107.57017009063914</c:v>
                </c:pt>
                <c:pt idx="24">
                  <c:v>105.72614037877395</c:v>
                </c:pt>
                <c:pt idx="25">
                  <c:v>105.40150447159178</c:v>
                </c:pt>
                <c:pt idx="26">
                  <c:v>107.9261874986653</c:v>
                </c:pt>
                <c:pt idx="27">
                  <c:v>108.32630599421913</c:v>
                </c:pt>
                <c:pt idx="28">
                  <c:v>109.19928228509974</c:v>
                </c:pt>
                <c:pt idx="29">
                  <c:v>110.47381433423</c:v>
                </c:pt>
                <c:pt idx="30">
                  <c:v>111.21973805454191</c:v>
                </c:pt>
                <c:pt idx="31">
                  <c:v>112.14377884256783</c:v>
                </c:pt>
                <c:pt idx="32">
                  <c:v>112.63754188033188</c:v>
                </c:pt>
                <c:pt idx="33">
                  <c:v>113.09716795341762</c:v>
                </c:pt>
                <c:pt idx="34">
                  <c:v>113.46806866666957</c:v>
                </c:pt>
                <c:pt idx="35">
                  <c:v>113.82171384558362</c:v>
                </c:pt>
                <c:pt idx="36">
                  <c:v>114.13082475090583</c:v>
                </c:pt>
                <c:pt idx="37">
                  <c:v>114.50858525198291</c:v>
                </c:pt>
                <c:pt idx="38">
                  <c:v>114.89398062771869</c:v>
                </c:pt>
                <c:pt idx="39">
                  <c:v>115.16451324342114</c:v>
                </c:pt>
                <c:pt idx="40">
                  <c:v>115.55144045202238</c:v>
                </c:pt>
                <c:pt idx="41">
                  <c:v>115.86859030781045</c:v>
                </c:pt>
                <c:pt idx="42">
                  <c:v>116.25609456848858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C7-4179-8AD0-95C056450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872192"/>
        <c:scaling>
          <c:orientation val="minMax"/>
          <c:max val="117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dep13_trim!$BH$107:$BH$125</c:f>
              <c:numCache>
                <c:formatCode>#\ ##0.0</c:formatCode>
                <c:ptCount val="19"/>
                <c:pt idx="0">
                  <c:v>-0.23307661126874546</c:v>
                </c:pt>
                <c:pt idx="1">
                  <c:v>6.2569832402234571</c:v>
                </c:pt>
                <c:pt idx="2">
                  <c:v>-1.0387789567600336</c:v>
                </c:pt>
                <c:pt idx="3">
                  <c:v>-0.71159480954373633</c:v>
                </c:pt>
                <c:pt idx="4">
                  <c:v>0.24970813335061237</c:v>
                </c:pt>
                <c:pt idx="5">
                  <c:v>-0.33642803998317206</c:v>
                </c:pt>
                <c:pt idx="6">
                  <c:v>-1.7267681521633382</c:v>
                </c:pt>
                <c:pt idx="7">
                  <c:v>-2.8998910063744665</c:v>
                </c:pt>
                <c:pt idx="8">
                  <c:v>-2.6939691826252554</c:v>
                </c:pt>
                <c:pt idx="9">
                  <c:v>-1.2759114901947144</c:v>
                </c:pt>
                <c:pt idx="10">
                  <c:v>6.0194037249483578E-2</c:v>
                </c:pt>
                <c:pt idx="11">
                  <c:v>-0.76081956190948707</c:v>
                </c:pt>
                <c:pt idx="12">
                  <c:v>-0.2068178576522528</c:v>
                </c:pt>
                <c:pt idx="13">
                  <c:v>-0.48238404916743916</c:v>
                </c:pt>
                <c:pt idx="14">
                  <c:v>0.2908333632544613</c:v>
                </c:pt>
                <c:pt idx="15">
                  <c:v>1.188600887870539</c:v>
                </c:pt>
                <c:pt idx="16">
                  <c:v>-0.11675629776394247</c:v>
                </c:pt>
                <c:pt idx="17">
                  <c:v>-1.2220608550883805</c:v>
                </c:pt>
                <c:pt idx="18">
                  <c:v>0.63831313203759343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8-4110-916E-F2C87B8EB213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dep13_trim!$BI$107:$BI$125</c:f>
              <c:numCache>
                <c:formatCode>#\ ##0.0</c:formatCode>
                <c:ptCount val="19"/>
                <c:pt idx="0">
                  <c:v>-0.61391989494418153</c:v>
                </c:pt>
                <c:pt idx="1">
                  <c:v>3.9209856968255519</c:v>
                </c:pt>
                <c:pt idx="2">
                  <c:v>-0.84551811824539191</c:v>
                </c:pt>
                <c:pt idx="3">
                  <c:v>-1.1765083028787537</c:v>
                </c:pt>
                <c:pt idx="4">
                  <c:v>0.4963181626496338</c:v>
                </c:pt>
                <c:pt idx="5">
                  <c:v>-9.3608779857978774E-2</c:v>
                </c:pt>
                <c:pt idx="6">
                  <c:v>-1.31175083196019</c:v>
                </c:pt>
                <c:pt idx="7">
                  <c:v>-2.4848584056310408</c:v>
                </c:pt>
                <c:pt idx="8">
                  <c:v>-1.9807963472772472</c:v>
                </c:pt>
                <c:pt idx="9">
                  <c:v>-1.2707220167146205</c:v>
                </c:pt>
                <c:pt idx="10">
                  <c:v>-0.59670424978316428</c:v>
                </c:pt>
                <c:pt idx="11">
                  <c:v>-0.83411859142149547</c:v>
                </c:pt>
                <c:pt idx="12">
                  <c:v>-0.68628141057225367</c:v>
                </c:pt>
                <c:pt idx="13">
                  <c:v>-0.96034586626031482</c:v>
                </c:pt>
                <c:pt idx="14">
                  <c:v>-0.18248175182481452</c:v>
                </c:pt>
                <c:pt idx="15">
                  <c:v>0.7348460407929025</c:v>
                </c:pt>
                <c:pt idx="16">
                  <c:v>-0.30958650629848705</c:v>
                </c:pt>
                <c:pt idx="17">
                  <c:v>-0.49259325361413753</c:v>
                </c:pt>
                <c:pt idx="18">
                  <c:v>0.4268752017792421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98-4110-916E-F2C87B8EB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53568"/>
        <c:axId val="172255104"/>
      </c:barChart>
      <c:catAx>
        <c:axId val="172253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2551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255104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253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dep13_trim!$BJ$107:$BJ$125</c:f>
              <c:numCache>
                <c:formatCode>#\ ##0.0</c:formatCode>
                <c:ptCount val="19"/>
                <c:pt idx="0">
                  <c:v>-1.0230527895239372</c:v>
                </c:pt>
                <c:pt idx="1">
                  <c:v>10.322491730981254</c:v>
                </c:pt>
                <c:pt idx="2">
                  <c:v>-2.5234228607120546</c:v>
                </c:pt>
                <c:pt idx="3">
                  <c:v>-1.8326284762270939</c:v>
                </c:pt>
                <c:pt idx="4">
                  <c:v>-0.35248041775456374</c:v>
                </c:pt>
                <c:pt idx="5">
                  <c:v>-1.7162321498755295</c:v>
                </c:pt>
                <c:pt idx="6">
                  <c:v>-4.3321780858437853</c:v>
                </c:pt>
                <c:pt idx="7">
                  <c:v>-4.2078863034694098</c:v>
                </c:pt>
                <c:pt idx="8">
                  <c:v>-3.2727272727272716</c:v>
                </c:pt>
                <c:pt idx="9">
                  <c:v>-1.7443609022556483</c:v>
                </c:pt>
                <c:pt idx="10">
                  <c:v>-9.182736455464191E-2</c:v>
                </c:pt>
                <c:pt idx="11">
                  <c:v>4.5955882352943789E-2</c:v>
                </c:pt>
                <c:pt idx="12">
                  <c:v>-0.42872454448016351</c:v>
                </c:pt>
                <c:pt idx="13">
                  <c:v>0.44594802398891797</c:v>
                </c:pt>
                <c:pt idx="14">
                  <c:v>1.3165952235150158</c:v>
                </c:pt>
                <c:pt idx="15">
                  <c:v>1.9341190692051979</c:v>
                </c:pt>
                <c:pt idx="16">
                  <c:v>-0.65223836347465536</c:v>
                </c:pt>
                <c:pt idx="17">
                  <c:v>-0.64159952253057817</c:v>
                </c:pt>
                <c:pt idx="18">
                  <c:v>0.30034539720678044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4-420F-97CC-61E62657DCEA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dep13_trim!$BK$107:$BK$125</c:f>
              <c:numCache>
                <c:formatCode>#\ ##0.0</c:formatCode>
                <c:ptCount val="19"/>
                <c:pt idx="0">
                  <c:v>-0.5522917399897076</c:v>
                </c:pt>
                <c:pt idx="1">
                  <c:v>4.9682846486810206</c:v>
                </c:pt>
                <c:pt idx="2">
                  <c:v>-1.1048290886456757</c:v>
                </c:pt>
                <c:pt idx="3">
                  <c:v>-1.0332529109409516</c:v>
                </c:pt>
                <c:pt idx="4">
                  <c:v>0.47697281254968082</c:v>
                </c:pt>
                <c:pt idx="5">
                  <c:v>-0.25054064032912216</c:v>
                </c:pt>
                <c:pt idx="6">
                  <c:v>-1.5334584776458882</c:v>
                </c:pt>
                <c:pt idx="7">
                  <c:v>-2.8300620250785391</c:v>
                </c:pt>
                <c:pt idx="8">
                  <c:v>-2.3515432866340613</c:v>
                </c:pt>
                <c:pt idx="9">
                  <c:v>-1.3668006112400266</c:v>
                </c:pt>
                <c:pt idx="10">
                  <c:v>-0.27829579687275174</c:v>
                </c:pt>
                <c:pt idx="11">
                  <c:v>-0.97531503538753617</c:v>
                </c:pt>
                <c:pt idx="12">
                  <c:v>-0.45614340916353413</c:v>
                </c:pt>
                <c:pt idx="13">
                  <c:v>-0.65670422041912424</c:v>
                </c:pt>
                <c:pt idx="14">
                  <c:v>8.8139377735885205E-3</c:v>
                </c:pt>
                <c:pt idx="15">
                  <c:v>1.0282021151586385</c:v>
                </c:pt>
                <c:pt idx="16">
                  <c:v>1.1631288165170339E-2</c:v>
                </c:pt>
                <c:pt idx="17">
                  <c:v>-0.93330232017212467</c:v>
                </c:pt>
                <c:pt idx="18">
                  <c:v>0.34925013940656502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44-420F-97CC-61E62657DCEA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dep13_trim!$BL$107:$BL$125</c:f>
              <c:numCache>
                <c:formatCode>#\ ##0.0</c:formatCode>
                <c:ptCount val="19"/>
                <c:pt idx="0">
                  <c:v>0.14560648265382614</c:v>
                </c:pt>
                <c:pt idx="1">
                  <c:v>2.9142170807257006</c:v>
                </c:pt>
                <c:pt idx="2">
                  <c:v>0.22113022113021685</c:v>
                </c:pt>
                <c:pt idx="3">
                  <c:v>-0.31257661191468333</c:v>
                </c:pt>
                <c:pt idx="4">
                  <c:v>0.47340916077467377</c:v>
                </c:pt>
                <c:pt idx="5">
                  <c:v>0.56908579121281999</c:v>
                </c:pt>
                <c:pt idx="6">
                  <c:v>-0.20079099482811502</c:v>
                </c:pt>
                <c:pt idx="7">
                  <c:v>-1.713205706621157</c:v>
                </c:pt>
                <c:pt idx="8">
                  <c:v>-1.8981452763476181</c:v>
                </c:pt>
                <c:pt idx="9">
                  <c:v>-0.86626620297185486</c:v>
                </c:pt>
                <c:pt idx="10">
                  <c:v>-0.33167495854063977</c:v>
                </c:pt>
                <c:pt idx="11">
                  <c:v>-0.75515167029309715</c:v>
                </c:pt>
                <c:pt idx="12">
                  <c:v>-0.43848336342533489</c:v>
                </c:pt>
                <c:pt idx="13">
                  <c:v>-1.36010362694301</c:v>
                </c:pt>
                <c:pt idx="14">
                  <c:v>-0.38739330269205174</c:v>
                </c:pt>
                <c:pt idx="15">
                  <c:v>0.38889987476105059</c:v>
                </c:pt>
                <c:pt idx="16">
                  <c:v>-0.52527905449769596</c:v>
                </c:pt>
                <c:pt idx="17">
                  <c:v>-0.78547854785477877</c:v>
                </c:pt>
                <c:pt idx="18">
                  <c:v>1.0511609340695838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44-420F-97CC-61E62657D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15904"/>
        <c:axId val="171517440"/>
      </c:barChart>
      <c:catAx>
        <c:axId val="171515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174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51744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159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52226974166298E-2"/>
          <c:y val="0.27208616886960985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dep13_trim!$BS$107:$BS$125</c:f>
              <c:numCache>
                <c:formatCode>#\ ##0.0</c:formatCode>
                <c:ptCount val="19"/>
                <c:pt idx="0">
                  <c:v>0.59100534117126902</c:v>
                </c:pt>
                <c:pt idx="1">
                  <c:v>5.2343848183989072</c:v>
                </c:pt>
                <c:pt idx="2">
                  <c:v>-3.5916880635337711</c:v>
                </c:pt>
                <c:pt idx="3">
                  <c:v>-3.1030318045275784</c:v>
                </c:pt>
                <c:pt idx="4">
                  <c:v>-1.2560324714755988</c:v>
                </c:pt>
                <c:pt idx="5">
                  <c:v>0.77032625582598158</c:v>
                </c:pt>
                <c:pt idx="6">
                  <c:v>-0.19913920472794944</c:v>
                </c:pt>
                <c:pt idx="7">
                  <c:v>-1.6156024716786788</c:v>
                </c:pt>
                <c:pt idx="8">
                  <c:v>0.14393195943736004</c:v>
                </c:pt>
                <c:pt idx="9">
                  <c:v>1.0518063631018482</c:v>
                </c:pt>
                <c:pt idx="10">
                  <c:v>1.3738039824153114</c:v>
                </c:pt>
                <c:pt idx="11">
                  <c:v>1.0554510379133353</c:v>
                </c:pt>
                <c:pt idx="12">
                  <c:v>0.76675501703900029</c:v>
                </c:pt>
                <c:pt idx="13">
                  <c:v>-0.45091592296853111</c:v>
                </c:pt>
                <c:pt idx="14">
                  <c:v>0.37746532037368219</c:v>
                </c:pt>
                <c:pt idx="15">
                  <c:v>0.94638212528594945</c:v>
                </c:pt>
                <c:pt idx="16">
                  <c:v>-0.78539719988824919</c:v>
                </c:pt>
                <c:pt idx="17">
                  <c:v>-0.563204005006257</c:v>
                </c:pt>
                <c:pt idx="18">
                  <c:v>0.73316551290119047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8-4DD5-BD1E-1F3D279E254B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dep13_trim!$BT$107:$BT$125</c:f>
              <c:numCache>
                <c:formatCode>#\ ##0.0</c:formatCode>
                <c:ptCount val="19"/>
                <c:pt idx="0">
                  <c:v>-1.5585969109523923</c:v>
                </c:pt>
                <c:pt idx="1">
                  <c:v>4.8927805575410988</c:v>
                </c:pt>
                <c:pt idx="2">
                  <c:v>2.0818426522198452</c:v>
                </c:pt>
                <c:pt idx="3">
                  <c:v>1.3818424566088172</c:v>
                </c:pt>
                <c:pt idx="4">
                  <c:v>2.0510963323895348</c:v>
                </c:pt>
                <c:pt idx="5">
                  <c:v>-1.1968900216149825</c:v>
                </c:pt>
                <c:pt idx="6">
                  <c:v>-2.8603147652321526</c:v>
                </c:pt>
                <c:pt idx="7">
                  <c:v>-3.8151260504201812</c:v>
                </c:pt>
                <c:pt idx="8">
                  <c:v>-4.9834003145203472</c:v>
                </c:pt>
                <c:pt idx="9">
                  <c:v>-3.8912795615874129</c:v>
                </c:pt>
                <c:pt idx="10">
                  <c:v>-2.2195859324174338</c:v>
                </c:pt>
                <c:pt idx="11">
                  <c:v>-3.0722867989511182</c:v>
                </c:pt>
                <c:pt idx="12">
                  <c:v>-2.0027456997496529</c:v>
                </c:pt>
                <c:pt idx="13">
                  <c:v>-1.0795220436753183</c:v>
                </c:pt>
                <c:pt idx="14">
                  <c:v>-0.37487504165277796</c:v>
                </c:pt>
                <c:pt idx="15">
                  <c:v>0.98252362237645219</c:v>
                </c:pt>
                <c:pt idx="16">
                  <c:v>0.55065623318013568</c:v>
                </c:pt>
                <c:pt idx="17">
                  <c:v>-1.2476323807955159</c:v>
                </c:pt>
                <c:pt idx="18">
                  <c:v>0.26685568944671001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8-4DD5-BD1E-1F3D279E2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45568"/>
        <c:axId val="171647360"/>
      </c:barChart>
      <c:catAx>
        <c:axId val="171645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647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647360"/>
        <c:scaling>
          <c:orientation val="minMax"/>
          <c:max val="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645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4015305189318448E-2"/>
          <c:y val="0.18217126548802773"/>
          <c:w val="0.88312922262587745"/>
          <c:h val="0.50026433417110538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RSA!$AU$40:$AU$95</c:f>
              <c:numCache>
                <c:formatCode>0.0</c:formatCode>
                <c:ptCount val="56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100.07597821957705</c:v>
                </c:pt>
                <c:pt idx="17">
                  <c:v>101.58287957452197</c:v>
                </c:pt>
                <c:pt idx="18">
                  <c:v>100.6838039761935</c:v>
                </c:pt>
                <c:pt idx="19">
                  <c:v>100.12663036596177</c:v>
                </c:pt>
                <c:pt idx="20">
                  <c:v>99.265543877421806</c:v>
                </c:pt>
                <c:pt idx="21">
                  <c:v>99.417500316575911</c:v>
                </c:pt>
                <c:pt idx="22">
                  <c:v>98.65771812080537</c:v>
                </c:pt>
                <c:pt idx="23">
                  <c:v>97.087501582879582</c:v>
                </c:pt>
                <c:pt idx="24">
                  <c:v>95.846523996454351</c:v>
                </c:pt>
                <c:pt idx="25">
                  <c:v>95.567937191338487</c:v>
                </c:pt>
                <c:pt idx="26">
                  <c:v>95.580600227934653</c:v>
                </c:pt>
                <c:pt idx="27">
                  <c:v>95.137393947068503</c:v>
                </c:pt>
                <c:pt idx="28">
                  <c:v>94.985437507914398</c:v>
                </c:pt>
                <c:pt idx="29">
                  <c:v>94.339622641509436</c:v>
                </c:pt>
                <c:pt idx="30">
                  <c:v>94.212992275547677</c:v>
                </c:pt>
                <c:pt idx="31">
                  <c:v>94.137014055970624</c:v>
                </c:pt>
                <c:pt idx="32">
                  <c:v>94.32695960491327</c:v>
                </c:pt>
                <c:pt idx="33">
                  <c:v>94.719513739394714</c:v>
                </c:pt>
                <c:pt idx="34">
                  <c:v>93.972394580220339</c:v>
                </c:pt>
                <c:pt idx="35">
                  <c:v>91.781689249081936</c:v>
                </c:pt>
                <c:pt idx="36">
                  <c:v>91.237178675446373</c:v>
                </c:pt>
                <c:pt idx="37">
                  <c:v>91.351146004811952</c:v>
                </c:pt>
                <c:pt idx="38">
                  <c:v>90.768646321387862</c:v>
                </c:pt>
                <c:pt idx="39">
                  <c:v>90.996580980119035</c:v>
                </c:pt>
                <c:pt idx="40">
                  <c:v>90.452070406483472</c:v>
                </c:pt>
                <c:pt idx="41">
                  <c:v>89.641636064328225</c:v>
                </c:pt>
                <c:pt idx="42">
                  <c:v>88.577940990249459</c:v>
                </c:pt>
                <c:pt idx="43">
                  <c:v>88.172723819171836</c:v>
                </c:pt>
                <c:pt idx="44">
                  <c:v>88.527288843864767</c:v>
                </c:pt>
                <c:pt idx="45">
                  <c:v>89.071799417500316</c:v>
                </c:pt>
                <c:pt idx="46">
                  <c:v>89.299734076231488</c:v>
                </c:pt>
                <c:pt idx="47">
                  <c:v>88.869190831961504</c:v>
                </c:pt>
                <c:pt idx="48">
                  <c:v>88.4513106242877</c:v>
                </c:pt>
                <c:pt idx="49">
                  <c:v>88.109408636190949</c:v>
                </c:pt>
                <c:pt idx="50">
                  <c:v>87.780169684690392</c:v>
                </c:pt>
                <c:pt idx="51">
                  <c:v>88.641256173230346</c:v>
                </c:pt>
                <c:pt idx="52">
                  <c:v>88.425984551095354</c:v>
                </c:pt>
                <c:pt idx="53">
                  <c:v>88.691908319615038</c:v>
                </c:pt>
                <c:pt idx="54">
                  <c:v>87.602887172343927</c:v>
                </c:pt>
                <c:pt idx="55">
                  <c:v>88.236039002152708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76-49B0-B01E-7001B594D55E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ASS!$AU$40:$AU$94</c:f>
              <c:numCache>
                <c:formatCode>0.0</c:formatCode>
                <c:ptCount val="55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89.416666666666671</c:v>
                </c:pt>
                <c:pt idx="16">
                  <c:v>87.25</c:v>
                </c:pt>
                <c:pt idx="17">
                  <c:v>103.75000000000001</c:v>
                </c:pt>
                <c:pt idx="18">
                  <c:v>103.25</c:v>
                </c:pt>
                <c:pt idx="19">
                  <c:v>101.83333333333333</c:v>
                </c:pt>
                <c:pt idx="20">
                  <c:v>97.333333333333343</c:v>
                </c:pt>
                <c:pt idx="21">
                  <c:v>95.583333333333329</c:v>
                </c:pt>
                <c:pt idx="22">
                  <c:v>91.916666666666671</c:v>
                </c:pt>
                <c:pt idx="23">
                  <c:v>91.166666666666657</c:v>
                </c:pt>
                <c:pt idx="24">
                  <c:v>90.416666666666671</c:v>
                </c:pt>
                <c:pt idx="25">
                  <c:v>88.666666666666671</c:v>
                </c:pt>
                <c:pt idx="26">
                  <c:v>87.25</c:v>
                </c:pt>
                <c:pt idx="27">
                  <c:v>86.666666666666671</c:v>
                </c:pt>
                <c:pt idx="28">
                  <c:v>84.666666666666671</c:v>
                </c:pt>
                <c:pt idx="29">
                  <c:v>85.166666666666671</c:v>
                </c:pt>
                <c:pt idx="30">
                  <c:v>84.75</c:v>
                </c:pt>
                <c:pt idx="31">
                  <c:v>82.083333333333329</c:v>
                </c:pt>
                <c:pt idx="32">
                  <c:v>81</c:v>
                </c:pt>
                <c:pt idx="33">
                  <c:v>80.166666666666657</c:v>
                </c:pt>
                <c:pt idx="34">
                  <c:v>79.333333333333329</c:v>
                </c:pt>
                <c:pt idx="35">
                  <c:v>78.833333333333329</c:v>
                </c:pt>
                <c:pt idx="36">
                  <c:v>78</c:v>
                </c:pt>
                <c:pt idx="37">
                  <c:v>77</c:v>
                </c:pt>
                <c:pt idx="38">
                  <c:v>75.75</c:v>
                </c:pt>
                <c:pt idx="39">
                  <c:v>75.166666666666671</c:v>
                </c:pt>
                <c:pt idx="40">
                  <c:v>74.166666666666671</c:v>
                </c:pt>
                <c:pt idx="41">
                  <c:v>75.583333333333343</c:v>
                </c:pt>
                <c:pt idx="42">
                  <c:v>75.25</c:v>
                </c:pt>
                <c:pt idx="43">
                  <c:v>74</c:v>
                </c:pt>
                <c:pt idx="44">
                  <c:v>73.5</c:v>
                </c:pt>
                <c:pt idx="45">
                  <c:v>73.666666666666671</c:v>
                </c:pt>
                <c:pt idx="46">
                  <c:v>73.75</c:v>
                </c:pt>
                <c:pt idx="47">
                  <c:v>73.083333333333329</c:v>
                </c:pt>
                <c:pt idx="48">
                  <c:v>73.166666666666671</c:v>
                </c:pt>
                <c:pt idx="49">
                  <c:v>73</c:v>
                </c:pt>
                <c:pt idx="50">
                  <c:v>72.25</c:v>
                </c:pt>
                <c:pt idx="51">
                  <c:v>73</c:v>
                </c:pt>
                <c:pt idx="52">
                  <c:v>73.25</c:v>
                </c:pt>
                <c:pt idx="53">
                  <c:v>74.75</c:v>
                </c:pt>
                <c:pt idx="54">
                  <c:v>75.583333333333343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76-49B0-B01E-7001B594D55E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AAH!$AU$40:$AU$95</c:f>
              <c:numCache>
                <c:formatCode>0.0</c:formatCode>
                <c:ptCount val="56"/>
                <c:pt idx="0">
                  <c:v>100</c:v>
                </c:pt>
                <c:pt idx="1">
                  <c:v>100.71448985424408</c:v>
                </c:pt>
                <c:pt idx="2">
                  <c:v>101.22892254929981</c:v>
                </c:pt>
                <c:pt idx="3">
                  <c:v>101.48613889682767</c:v>
                </c:pt>
                <c:pt idx="4">
                  <c:v>101.74335524435554</c:v>
                </c:pt>
                <c:pt idx="5">
                  <c:v>101.9148328093741</c:v>
                </c:pt>
                <c:pt idx="6">
                  <c:v>102.40068591026008</c:v>
                </c:pt>
                <c:pt idx="7">
                  <c:v>102.54358388110889</c:v>
                </c:pt>
                <c:pt idx="8">
                  <c:v>102.54358388110889</c:v>
                </c:pt>
                <c:pt idx="9">
                  <c:v>102.62932266361817</c:v>
                </c:pt>
                <c:pt idx="10">
                  <c:v>102.91511860531581</c:v>
                </c:pt>
                <c:pt idx="11">
                  <c:v>100.94312660760217</c:v>
                </c:pt>
                <c:pt idx="12">
                  <c:v>101.20034295513003</c:v>
                </c:pt>
                <c:pt idx="13">
                  <c:v>101.68619605601602</c:v>
                </c:pt>
                <c:pt idx="14">
                  <c:v>102.0005715918834</c:v>
                </c:pt>
                <c:pt idx="15">
                  <c:v>102.34352672192055</c:v>
                </c:pt>
                <c:pt idx="16">
                  <c:v>102.62932266361817</c:v>
                </c:pt>
                <c:pt idx="17">
                  <c:v>102.68648185195769</c:v>
                </c:pt>
                <c:pt idx="18">
                  <c:v>102.60074306944841</c:v>
                </c:pt>
                <c:pt idx="19">
                  <c:v>102.51500428693912</c:v>
                </c:pt>
                <c:pt idx="20">
                  <c:v>102.54358388110889</c:v>
                </c:pt>
                <c:pt idx="21">
                  <c:v>102.57216347527864</c:v>
                </c:pt>
                <c:pt idx="22">
                  <c:v>102.54358388110889</c:v>
                </c:pt>
                <c:pt idx="23">
                  <c:v>101.71477565018576</c:v>
                </c:pt>
                <c:pt idx="24">
                  <c:v>101.71477565018576</c:v>
                </c:pt>
                <c:pt idx="25">
                  <c:v>101.85767362103458</c:v>
                </c:pt>
                <c:pt idx="26">
                  <c:v>102.77222063446698</c:v>
                </c:pt>
                <c:pt idx="27">
                  <c:v>102.91511860531581</c:v>
                </c:pt>
                <c:pt idx="28">
                  <c:v>103.1437553586739</c:v>
                </c:pt>
                <c:pt idx="29">
                  <c:v>103.25807373535297</c:v>
                </c:pt>
                <c:pt idx="30">
                  <c:v>103.42955130037153</c:v>
                </c:pt>
                <c:pt idx="31">
                  <c:v>103.42955130037153</c:v>
                </c:pt>
                <c:pt idx="32">
                  <c:v>103.42955130037153</c:v>
                </c:pt>
                <c:pt idx="33">
                  <c:v>103.68676764789939</c:v>
                </c:pt>
                <c:pt idx="34">
                  <c:v>103.68676764789939</c:v>
                </c:pt>
                <c:pt idx="35">
                  <c:v>101.17176336096027</c:v>
                </c:pt>
                <c:pt idx="36">
                  <c:v>101.48613889682767</c:v>
                </c:pt>
                <c:pt idx="37">
                  <c:v>101.88625321520435</c:v>
                </c:pt>
                <c:pt idx="38">
                  <c:v>102.80080022863676</c:v>
                </c:pt>
                <c:pt idx="39">
                  <c:v>103.22949414118318</c:v>
                </c:pt>
                <c:pt idx="40">
                  <c:v>103.54386967705058</c:v>
                </c:pt>
                <c:pt idx="41">
                  <c:v>103.4581308945413</c:v>
                </c:pt>
                <c:pt idx="42">
                  <c:v>103.74392683623893</c:v>
                </c:pt>
                <c:pt idx="43">
                  <c:v>103.7725064304087</c:v>
                </c:pt>
                <c:pt idx="44">
                  <c:v>105.08716776221777</c:v>
                </c:pt>
                <c:pt idx="45">
                  <c:v>105.28722492140612</c:v>
                </c:pt>
                <c:pt idx="46">
                  <c:v>105.54444126893398</c:v>
                </c:pt>
                <c:pt idx="47">
                  <c:v>103.51529008288082</c:v>
                </c:pt>
                <c:pt idx="48">
                  <c:v>104.00114318376679</c:v>
                </c:pt>
                <c:pt idx="49">
                  <c:v>104.34409831380394</c:v>
                </c:pt>
                <c:pt idx="50">
                  <c:v>105.40154329808517</c:v>
                </c:pt>
                <c:pt idx="51">
                  <c:v>106.20177193483853</c:v>
                </c:pt>
                <c:pt idx="52">
                  <c:v>106.68762503572449</c:v>
                </c:pt>
                <c:pt idx="53">
                  <c:v>107.03058016576163</c:v>
                </c:pt>
                <c:pt idx="54">
                  <c:v>106.43040868819662</c:v>
                </c:pt>
                <c:pt idx="55">
                  <c:v>106.23035152900829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76-49B0-B01E-7001B594D55E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RSA!$A$40:$A$95</c:f>
              <c:numCache>
                <c:formatCode>mmm\-yy</c:formatCode>
                <c:ptCount val="56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</c:numCache>
            </c:numRef>
          </c:cat>
          <c:val>
            <c:numRef>
              <c:f>PA!$AU$40:$AU$95</c:f>
              <c:numCache>
                <c:formatCode>0.0</c:formatCode>
                <c:ptCount val="56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101.84925562454103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102.77054543026904</c:v>
                </c:pt>
                <c:pt idx="17">
                  <c:v>102.45009680218973</c:v>
                </c:pt>
                <c:pt idx="18">
                  <c:v>102.71713732558916</c:v>
                </c:pt>
                <c:pt idx="19">
                  <c:v>104.13245209960611</c:v>
                </c:pt>
                <c:pt idx="20">
                  <c:v>104.67320915948994</c:v>
                </c:pt>
                <c:pt idx="21">
                  <c:v>105.60785099138795</c:v>
                </c:pt>
                <c:pt idx="22">
                  <c:v>105.80813138393752</c:v>
                </c:pt>
                <c:pt idx="23">
                  <c:v>105.31410641564858</c:v>
                </c:pt>
                <c:pt idx="24">
                  <c:v>104.48628079311035</c:v>
                </c:pt>
                <c:pt idx="25">
                  <c:v>104.61312504172508</c:v>
                </c:pt>
                <c:pt idx="26">
                  <c:v>104.43954870151546</c:v>
                </c:pt>
                <c:pt idx="27">
                  <c:v>105.17391014086388</c:v>
                </c:pt>
                <c:pt idx="28">
                  <c:v>105.75472327925763</c:v>
                </c:pt>
                <c:pt idx="29">
                  <c:v>105.44095066426331</c:v>
                </c:pt>
                <c:pt idx="30">
                  <c:v>105.99505975031711</c:v>
                </c:pt>
                <c:pt idx="31">
                  <c:v>106.86294145136523</c:v>
                </c:pt>
                <c:pt idx="32">
                  <c:v>107.67073903464851</c:v>
                </c:pt>
                <c:pt idx="33">
                  <c:v>108.23152413378729</c:v>
                </c:pt>
                <c:pt idx="34">
                  <c:v>108.3183123038921</c:v>
                </c:pt>
                <c:pt idx="35">
                  <c:v>108.11135589825756</c:v>
                </c:pt>
                <c:pt idx="36">
                  <c:v>107.45710661592898</c:v>
                </c:pt>
                <c:pt idx="37">
                  <c:v>107.63735896922357</c:v>
                </c:pt>
                <c:pt idx="38">
                  <c:v>107.25015021029441</c:v>
                </c:pt>
                <c:pt idx="39">
                  <c:v>107.911075505708</c:v>
                </c:pt>
                <c:pt idx="40">
                  <c:v>108.11803191134256</c:v>
                </c:pt>
                <c:pt idx="41">
                  <c:v>107.65071099539357</c:v>
                </c:pt>
                <c:pt idx="42">
                  <c:v>107.83096334868816</c:v>
                </c:pt>
                <c:pt idx="43">
                  <c:v>108.33834034314707</c:v>
                </c:pt>
                <c:pt idx="44">
                  <c:v>108.24487615995729</c:v>
                </c:pt>
                <c:pt idx="45">
                  <c:v>108.07797583283264</c:v>
                </c:pt>
                <c:pt idx="46">
                  <c:v>107.74417517858335</c:v>
                </c:pt>
                <c:pt idx="47">
                  <c:v>106.64263301956072</c:v>
                </c:pt>
                <c:pt idx="48">
                  <c:v>105.66793510915282</c:v>
                </c:pt>
                <c:pt idx="49">
                  <c:v>105.23399425862874</c:v>
                </c:pt>
                <c:pt idx="50">
                  <c:v>104.81340543427464</c:v>
                </c:pt>
                <c:pt idx="51">
                  <c:v>105.60785099138795</c:v>
                </c:pt>
                <c:pt idx="52">
                  <c:v>105.37419053341344</c:v>
                </c:pt>
                <c:pt idx="53">
                  <c:v>106.68936511115561</c:v>
                </c:pt>
                <c:pt idx="54">
                  <c:v>107.91775151879297</c:v>
                </c:pt>
                <c:pt idx="55">
                  <c:v>108.76560518058615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76-49B0-B01E-7001B594D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dateAx>
        <c:axId val="229594624"/>
        <c:scaling>
          <c:orientation val="minMax"/>
          <c:max val="45536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60" baseline="0"/>
            </a:pPr>
            <a:endParaRPr lang="fr-FR"/>
          </a:p>
        </c:txPr>
        <c:crossAx val="229596160"/>
        <c:crossesAt val="100"/>
        <c:auto val="1"/>
        <c:lblOffset val="100"/>
        <c:baseTimeUnit val="months"/>
      </c:dateAx>
      <c:valAx>
        <c:axId val="229596160"/>
        <c:scaling>
          <c:orientation val="minMax"/>
          <c:max val="112"/>
          <c:min val="7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9462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029759205527211"/>
          <c:y val="0.75244132978427825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Graph2'!$P$10:$P$52</c:f>
              <c:numCache>
                <c:formatCode>#,##0</c:formatCode>
                <c:ptCount val="43"/>
                <c:pt idx="0">
                  <c:v>2226.5654364284128</c:v>
                </c:pt>
                <c:pt idx="1">
                  <c:v>1231.7078866236843</c:v>
                </c:pt>
                <c:pt idx="2">
                  <c:v>2039.0205918867141</c:v>
                </c:pt>
                <c:pt idx="3">
                  <c:v>1644.124727100716</c:v>
                </c:pt>
                <c:pt idx="4">
                  <c:v>1801.9174706690246</c:v>
                </c:pt>
                <c:pt idx="5">
                  <c:v>2890.8728619157337</c:v>
                </c:pt>
                <c:pt idx="6">
                  <c:v>-1913.1867257378763</c:v>
                </c:pt>
                <c:pt idx="7">
                  <c:v>3307.4620156714227</c:v>
                </c:pt>
                <c:pt idx="8">
                  <c:v>3514.112906377879</c:v>
                </c:pt>
                <c:pt idx="9">
                  <c:v>2162.0086443978362</c:v>
                </c:pt>
                <c:pt idx="10">
                  <c:v>2329.0506278875982</c:v>
                </c:pt>
                <c:pt idx="11">
                  <c:v>90.054108166834339</c:v>
                </c:pt>
                <c:pt idx="12">
                  <c:v>3000.0452495898353</c:v>
                </c:pt>
                <c:pt idx="13">
                  <c:v>1569.5221806837944</c:v>
                </c:pt>
                <c:pt idx="14">
                  <c:v>2550.7372452826239</c:v>
                </c:pt>
                <c:pt idx="15">
                  <c:v>295.25319556822069</c:v>
                </c:pt>
                <c:pt idx="16">
                  <c:v>3279.5407998635201</c:v>
                </c:pt>
                <c:pt idx="17">
                  <c:v>700.0316238461528</c:v>
                </c:pt>
                <c:pt idx="18">
                  <c:v>1392.7560014789924</c:v>
                </c:pt>
                <c:pt idx="19">
                  <c:v>3815.7035615267232</c:v>
                </c:pt>
                <c:pt idx="20">
                  <c:v>3663.6988775602076</c:v>
                </c:pt>
                <c:pt idx="21">
                  <c:v>3206.0599864807446</c:v>
                </c:pt>
                <c:pt idx="22">
                  <c:v>5050.8717422152404</c:v>
                </c:pt>
                <c:pt idx="23">
                  <c:v>3277.1500378492055</c:v>
                </c:pt>
                <c:pt idx="24">
                  <c:v>-4838.3447185625555</c:v>
                </c:pt>
                <c:pt idx="25">
                  <c:v>-7580.4461723843124</c:v>
                </c:pt>
                <c:pt idx="26">
                  <c:v>16619.3567142908</c:v>
                </c:pt>
                <c:pt idx="27">
                  <c:v>2087.4878075300949</c:v>
                </c:pt>
                <c:pt idx="28">
                  <c:v>5948.4818135612877</c:v>
                </c:pt>
                <c:pt idx="29">
                  <c:v>7267.4575539932121</c:v>
                </c:pt>
                <c:pt idx="30">
                  <c:v>6498.3445126052247</c:v>
                </c:pt>
                <c:pt idx="31">
                  <c:v>6337.0467584159924</c:v>
                </c:pt>
                <c:pt idx="32">
                  <c:v>4092.1586672986159</c:v>
                </c:pt>
                <c:pt idx="33">
                  <c:v>3786.9768459502375</c:v>
                </c:pt>
                <c:pt idx="34">
                  <c:v>2685.1119567088317</c:v>
                </c:pt>
                <c:pt idx="35">
                  <c:v>3085.3627134157578</c:v>
                </c:pt>
                <c:pt idx="36">
                  <c:v>3408.6586027018493</c:v>
                </c:pt>
                <c:pt idx="37">
                  <c:v>2646.1812980520772</c:v>
                </c:pt>
                <c:pt idx="38">
                  <c:v>3165.896218008711</c:v>
                </c:pt>
                <c:pt idx="39">
                  <c:v>1389.5645773387514</c:v>
                </c:pt>
                <c:pt idx="40">
                  <c:v>2959.1731968336971</c:v>
                </c:pt>
                <c:pt idx="41">
                  <c:v>2149.7637576923007</c:v>
                </c:pt>
                <c:pt idx="42">
                  <c:v>2342.198062743526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D-4549-AE5F-CAD1D728636E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Graph2'!$Q$10:$Q$52</c:f>
              <c:numCache>
                <c:formatCode>#,##0</c:formatCode>
                <c:ptCount val="43"/>
                <c:pt idx="0">
                  <c:v>-76.693467150002107</c:v>
                </c:pt>
                <c:pt idx="1">
                  <c:v>180.91899372599801</c:v>
                </c:pt>
                <c:pt idx="2">
                  <c:v>120.72426362500119</c:v>
                </c:pt>
                <c:pt idx="3">
                  <c:v>237.07623093000075</c:v>
                </c:pt>
                <c:pt idx="4">
                  <c:v>-589.7331235620004</c:v>
                </c:pt>
                <c:pt idx="5">
                  <c:v>1455.0624157240018</c:v>
                </c:pt>
                <c:pt idx="6">
                  <c:v>37.465965092997067</c:v>
                </c:pt>
                <c:pt idx="7">
                  <c:v>-13.503239853998821</c:v>
                </c:pt>
                <c:pt idx="8">
                  <c:v>354.09541875499781</c:v>
                </c:pt>
                <c:pt idx="9">
                  <c:v>547.40032527199946</c:v>
                </c:pt>
                <c:pt idx="10">
                  <c:v>176.49984463000146</c:v>
                </c:pt>
                <c:pt idx="11">
                  <c:v>105.08634986200195</c:v>
                </c:pt>
                <c:pt idx="12">
                  <c:v>1208.9893382119953</c:v>
                </c:pt>
                <c:pt idx="13">
                  <c:v>1063.9223622860045</c:v>
                </c:pt>
                <c:pt idx="14">
                  <c:v>641.64602476399887</c:v>
                </c:pt>
                <c:pt idx="15">
                  <c:v>1106.257501576998</c:v>
                </c:pt>
                <c:pt idx="16">
                  <c:v>648.28011484500166</c:v>
                </c:pt>
                <c:pt idx="17">
                  <c:v>-149.38579147500059</c:v>
                </c:pt>
                <c:pt idx="18">
                  <c:v>960.63829795600395</c:v>
                </c:pt>
                <c:pt idx="19">
                  <c:v>-659.92559223400167</c:v>
                </c:pt>
                <c:pt idx="20">
                  <c:v>455.65559646200199</c:v>
                </c:pt>
                <c:pt idx="21">
                  <c:v>-305.74623831300414</c:v>
                </c:pt>
                <c:pt idx="22">
                  <c:v>257.64918647599916</c:v>
                </c:pt>
                <c:pt idx="23">
                  <c:v>-501.08472215799702</c:v>
                </c:pt>
                <c:pt idx="24">
                  <c:v>-9347.5777252709995</c:v>
                </c:pt>
                <c:pt idx="25">
                  <c:v>5083.0570185449978</c:v>
                </c:pt>
                <c:pt idx="26">
                  <c:v>2802.7585514669991</c:v>
                </c:pt>
                <c:pt idx="27">
                  <c:v>990.58078851699975</c:v>
                </c:pt>
                <c:pt idx="28">
                  <c:v>767.2309963000007</c:v>
                </c:pt>
                <c:pt idx="29">
                  <c:v>2537.3805594090045</c:v>
                </c:pt>
                <c:pt idx="30">
                  <c:v>-760.03347711900278</c:v>
                </c:pt>
                <c:pt idx="31">
                  <c:v>771.49974142099745</c:v>
                </c:pt>
                <c:pt idx="32">
                  <c:v>-293.69266955299463</c:v>
                </c:pt>
                <c:pt idx="33">
                  <c:v>-251.12284967000232</c:v>
                </c:pt>
                <c:pt idx="34">
                  <c:v>168.18737935899844</c:v>
                </c:pt>
                <c:pt idx="35">
                  <c:v>-364.80834900899936</c:v>
                </c:pt>
                <c:pt idx="36">
                  <c:v>-1030.7016201059996</c:v>
                </c:pt>
                <c:pt idx="37">
                  <c:v>259.8896487130005</c:v>
                </c:pt>
                <c:pt idx="38">
                  <c:v>-201.09100081400175</c:v>
                </c:pt>
                <c:pt idx="39">
                  <c:v>691.61376821000158</c:v>
                </c:pt>
                <c:pt idx="40">
                  <c:v>17.416246008997405</c:v>
                </c:pt>
                <c:pt idx="41">
                  <c:v>290.03600710200044</c:v>
                </c:pt>
                <c:pt idx="42">
                  <c:v>638.830579726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D-4549-AE5F-CAD1D7286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Graph2'!$O$7:$O$8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Graph2'!$O$10:$O$52</c:f>
              <c:numCache>
                <c:formatCode>#,##0</c:formatCode>
                <c:ptCount val="43"/>
                <c:pt idx="0">
                  <c:v>2149.8719692784362</c:v>
                </c:pt>
                <c:pt idx="1">
                  <c:v>1412.6268803497078</c:v>
                </c:pt>
                <c:pt idx="2">
                  <c:v>2159.7448555117007</c:v>
                </c:pt>
                <c:pt idx="3">
                  <c:v>1881.200958030764</c:v>
                </c:pt>
                <c:pt idx="4">
                  <c:v>1212.1843471069587</c:v>
                </c:pt>
                <c:pt idx="5">
                  <c:v>4345.9352776397718</c:v>
                </c:pt>
                <c:pt idx="6">
                  <c:v>-1875.7207606448792</c:v>
                </c:pt>
                <c:pt idx="7">
                  <c:v>3293.9587758174166</c:v>
                </c:pt>
                <c:pt idx="8">
                  <c:v>3868.208325132844</c:v>
                </c:pt>
                <c:pt idx="9">
                  <c:v>2709.4089696698356</c:v>
                </c:pt>
                <c:pt idx="10">
                  <c:v>2505.5504725176143</c:v>
                </c:pt>
                <c:pt idx="11">
                  <c:v>195.14045802887995</c:v>
                </c:pt>
                <c:pt idx="12">
                  <c:v>4209.0345878017833</c:v>
                </c:pt>
                <c:pt idx="13">
                  <c:v>2633.4445429698098</c:v>
                </c:pt>
                <c:pt idx="14">
                  <c:v>3192.3832700466737</c:v>
                </c:pt>
                <c:pt idx="15">
                  <c:v>1401.5106971451314</c:v>
                </c:pt>
                <c:pt idx="16">
                  <c:v>3927.8209147085436</c:v>
                </c:pt>
                <c:pt idx="17">
                  <c:v>550.6458323711995</c:v>
                </c:pt>
                <c:pt idx="18">
                  <c:v>2353.3942994349636</c:v>
                </c:pt>
                <c:pt idx="19">
                  <c:v>3155.7779692927143</c:v>
                </c:pt>
                <c:pt idx="20">
                  <c:v>4119.354474022286</c:v>
                </c:pt>
                <c:pt idx="21">
                  <c:v>2900.3137481677113</c:v>
                </c:pt>
                <c:pt idx="22">
                  <c:v>5308.5209286912577</c:v>
                </c:pt>
                <c:pt idx="23">
                  <c:v>2776.0653156911721</c:v>
                </c:pt>
                <c:pt idx="24">
                  <c:v>-14185.922443833551</c:v>
                </c:pt>
                <c:pt idx="25">
                  <c:v>-2497.3891538393218</c:v>
                </c:pt>
                <c:pt idx="26">
                  <c:v>19422.115265757777</c:v>
                </c:pt>
                <c:pt idx="27">
                  <c:v>3078.0685960471164</c:v>
                </c:pt>
                <c:pt idx="28">
                  <c:v>6715.7128098612884</c:v>
                </c:pt>
                <c:pt idx="29">
                  <c:v>9804.8381134022493</c:v>
                </c:pt>
                <c:pt idx="30">
                  <c:v>5738.311035486171</c:v>
                </c:pt>
                <c:pt idx="31">
                  <c:v>7108.5464998369571</c:v>
                </c:pt>
                <c:pt idx="32">
                  <c:v>3798.4659977456322</c:v>
                </c:pt>
                <c:pt idx="33">
                  <c:v>3535.8539962802315</c:v>
                </c:pt>
                <c:pt idx="34">
                  <c:v>2853.2993360678665</c:v>
                </c:pt>
                <c:pt idx="35">
                  <c:v>2720.5543644067366</c:v>
                </c:pt>
                <c:pt idx="36">
                  <c:v>2377.9569825958461</c:v>
                </c:pt>
                <c:pt idx="37">
                  <c:v>2906.0709467651322</c:v>
                </c:pt>
                <c:pt idx="38">
                  <c:v>2964.8052171947202</c:v>
                </c:pt>
                <c:pt idx="39">
                  <c:v>2081.1783455486875</c:v>
                </c:pt>
                <c:pt idx="40">
                  <c:v>2976.5894428427564</c:v>
                </c:pt>
                <c:pt idx="41">
                  <c:v>2439.7997647942975</c:v>
                </c:pt>
                <c:pt idx="42">
                  <c:v>2981.0286424695514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7D-4549-AE5F-CAD1D7286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3'!$AI$10:$AI$52</c:f>
              <c:numCache>
                <c:formatCode>#\ ##0.0</c:formatCode>
                <c:ptCount val="43"/>
                <c:pt idx="0">
                  <c:v>100</c:v>
                </c:pt>
                <c:pt idx="1">
                  <c:v>98.916437386526624</c:v>
                </c:pt>
                <c:pt idx="2">
                  <c:v>98.013327249077193</c:v>
                </c:pt>
                <c:pt idx="3">
                  <c:v>97.279391693747726</c:v>
                </c:pt>
                <c:pt idx="4">
                  <c:v>96.258366438880486</c:v>
                </c:pt>
                <c:pt idx="5">
                  <c:v>96.848122551999367</c:v>
                </c:pt>
                <c:pt idx="6">
                  <c:v>95.949302570631573</c:v>
                </c:pt>
                <c:pt idx="7">
                  <c:v>96.462808944833199</c:v>
                </c:pt>
                <c:pt idx="8">
                  <c:v>96.772847273653312</c:v>
                </c:pt>
                <c:pt idx="9">
                  <c:v>97.042791533452913</c:v>
                </c:pt>
                <c:pt idx="10">
                  <c:v>97.411938607618055</c:v>
                </c:pt>
                <c:pt idx="11">
                  <c:v>97.754001258547447</c:v>
                </c:pt>
                <c:pt idx="12">
                  <c:v>99.097884060690831</c:v>
                </c:pt>
                <c:pt idx="13">
                  <c:v>100.35131862328754</c:v>
                </c:pt>
                <c:pt idx="14">
                  <c:v>101.42081446453948</c:v>
                </c:pt>
                <c:pt idx="15">
                  <c:v>102.32522370232707</c:v>
                </c:pt>
                <c:pt idx="16">
                  <c:v>102.40616467774315</c:v>
                </c:pt>
                <c:pt idx="17">
                  <c:v>102.47322866447102</c:v>
                </c:pt>
                <c:pt idx="18">
                  <c:v>104.7221802229846</c:v>
                </c:pt>
                <c:pt idx="19">
                  <c:v>104.8738681086972</c:v>
                </c:pt>
                <c:pt idx="20">
                  <c:v>107.64572580730433</c:v>
                </c:pt>
                <c:pt idx="21">
                  <c:v>108.9076087485151</c:v>
                </c:pt>
                <c:pt idx="22">
                  <c:v>110.27048126269096</c:v>
                </c:pt>
                <c:pt idx="23">
                  <c:v>110.07132622035076</c:v>
                </c:pt>
                <c:pt idx="24">
                  <c:v>101.79631781162426</c:v>
                </c:pt>
                <c:pt idx="25">
                  <c:v>109.15069645117195</c:v>
                </c:pt>
                <c:pt idx="26">
                  <c:v>112.87794069389017</c:v>
                </c:pt>
                <c:pt idx="27">
                  <c:v>113.84761665594804</c:v>
                </c:pt>
                <c:pt idx="28">
                  <c:v>115.89106935908262</c:v>
                </c:pt>
                <c:pt idx="29">
                  <c:v>116.6726988015309</c:v>
                </c:pt>
                <c:pt idx="30">
                  <c:v>117.2107429616506</c:v>
                </c:pt>
                <c:pt idx="31">
                  <c:v>118.62229270490923</c:v>
                </c:pt>
                <c:pt idx="32">
                  <c:v>117.36202540843993</c:v>
                </c:pt>
                <c:pt idx="33">
                  <c:v>117.82587350129951</c:v>
                </c:pt>
                <c:pt idx="34">
                  <c:v>118.48756227171977</c:v>
                </c:pt>
                <c:pt idx="35">
                  <c:v>118.89342038440805</c:v>
                </c:pt>
                <c:pt idx="36">
                  <c:v>119.73491742350373</c:v>
                </c:pt>
                <c:pt idx="37">
                  <c:v>119.65827661897276</c:v>
                </c:pt>
                <c:pt idx="38">
                  <c:v>119.84886777932439</c:v>
                </c:pt>
                <c:pt idx="39">
                  <c:v>120.26457419511746</c:v>
                </c:pt>
                <c:pt idx="40">
                  <c:v>118.94321620601104</c:v>
                </c:pt>
                <c:pt idx="41">
                  <c:v>118.68083485409535</c:v>
                </c:pt>
                <c:pt idx="42">
                  <c:v>118.5421274187088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E9-41E6-9FE8-A8B606032BF7}"/>
            </c:ext>
          </c:extLst>
        </c:ser>
        <c:ser>
          <c:idx val="1"/>
          <c:order val="1"/>
          <c:tx>
            <c:strRef>
              <c:f>'Données graph 1 et 3'!$AH$8:$AH$9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3'!$AH$10:$AH$52</c:f>
              <c:numCache>
                <c:formatCode>#\ ##0.0</c:formatCode>
                <c:ptCount val="43"/>
                <c:pt idx="0">
                  <c:v>100</c:v>
                </c:pt>
                <c:pt idx="1">
                  <c:v>99.980975511064273</c:v>
                </c:pt>
                <c:pt idx="2">
                  <c:v>99.738940221958742</c:v>
                </c:pt>
                <c:pt idx="3">
                  <c:v>99.783079118531077</c:v>
                </c:pt>
                <c:pt idx="4">
                  <c:v>99.114952310568398</c:v>
                </c:pt>
                <c:pt idx="5">
                  <c:v>99.591807823066304</c:v>
                </c:pt>
                <c:pt idx="6">
                  <c:v>99.51755970337733</c:v>
                </c:pt>
                <c:pt idx="7">
                  <c:v>99.31381452715091</c:v>
                </c:pt>
                <c:pt idx="8">
                  <c:v>99.82112149109777</c:v>
                </c:pt>
                <c:pt idx="9">
                  <c:v>99.34483215905594</c:v>
                </c:pt>
                <c:pt idx="10">
                  <c:v>98.969779636747063</c:v>
                </c:pt>
                <c:pt idx="11">
                  <c:v>98.512841809511656</c:v>
                </c:pt>
                <c:pt idx="12">
                  <c:v>98.757613735466492</c:v>
                </c:pt>
                <c:pt idx="13">
                  <c:v>98.66466791043689</c:v>
                </c:pt>
                <c:pt idx="14">
                  <c:v>98.497456077878837</c:v>
                </c:pt>
                <c:pt idx="15">
                  <c:v>98.819272495771202</c:v>
                </c:pt>
                <c:pt idx="16">
                  <c:v>99.239393269390888</c:v>
                </c:pt>
                <c:pt idx="17">
                  <c:v>99.577254732645983</c:v>
                </c:pt>
                <c:pt idx="18">
                  <c:v>100.3708769265925</c:v>
                </c:pt>
                <c:pt idx="19">
                  <c:v>99.957591025925069</c:v>
                </c:pt>
                <c:pt idx="20">
                  <c:v>100.15205625442152</c:v>
                </c:pt>
                <c:pt idx="21">
                  <c:v>100.44828469051221</c:v>
                </c:pt>
                <c:pt idx="22">
                  <c:v>100.77465919433448</c:v>
                </c:pt>
                <c:pt idx="23">
                  <c:v>100.59935451660506</c:v>
                </c:pt>
                <c:pt idx="24">
                  <c:v>97.90960163538098</c:v>
                </c:pt>
                <c:pt idx="25">
                  <c:v>98.557242437185195</c:v>
                </c:pt>
                <c:pt idx="26">
                  <c:v>99.619588659216149</c:v>
                </c:pt>
                <c:pt idx="27">
                  <c:v>100.18324367280857</c:v>
                </c:pt>
                <c:pt idx="28">
                  <c:v>101.30837117820954</c:v>
                </c:pt>
                <c:pt idx="29">
                  <c:v>102.00918219970244</c:v>
                </c:pt>
                <c:pt idx="30">
                  <c:v>102.46952764995608</c:v>
                </c:pt>
                <c:pt idx="31">
                  <c:v>103.39201892179895</c:v>
                </c:pt>
                <c:pt idx="32">
                  <c:v>103.35097153695078</c:v>
                </c:pt>
                <c:pt idx="33">
                  <c:v>103.08644579954746</c:v>
                </c:pt>
                <c:pt idx="34">
                  <c:v>103.32393728407361</c:v>
                </c:pt>
                <c:pt idx="35">
                  <c:v>103.54207068908239</c:v>
                </c:pt>
                <c:pt idx="36">
                  <c:v>103.75630529599607</c:v>
                </c:pt>
                <c:pt idx="37">
                  <c:v>104.27713086834372</c:v>
                </c:pt>
                <c:pt idx="38">
                  <c:v>104.97564531728636</c:v>
                </c:pt>
                <c:pt idx="39">
                  <c:v>105.74066690010351</c:v>
                </c:pt>
                <c:pt idx="40">
                  <c:v>105.9687722621546</c:v>
                </c:pt>
                <c:pt idx="41">
                  <c:v>106.26228684950645</c:v>
                </c:pt>
                <c:pt idx="42">
                  <c:v>106.87862446323626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E9-41E6-9FE8-A8B606032BF7}"/>
            </c:ext>
          </c:extLst>
        </c:ser>
        <c:ser>
          <c:idx val="2"/>
          <c:order val="2"/>
          <c:tx>
            <c:strRef>
              <c:f>'Données graph 1 et 3'!$AJ$8:$AJ$9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3'!$AJ$10:$AJ$52</c:f>
              <c:numCache>
                <c:formatCode>#\ ##0.0</c:formatCode>
                <c:ptCount val="43"/>
                <c:pt idx="0">
                  <c:v>100</c:v>
                </c:pt>
                <c:pt idx="1">
                  <c:v>100.67192218699988</c:v>
                </c:pt>
                <c:pt idx="2">
                  <c:v>100.94698071588842</c:v>
                </c:pt>
                <c:pt idx="3">
                  <c:v>101.18311171280479</c:v>
                </c:pt>
                <c:pt idx="4">
                  <c:v>101.4202042354665</c:v>
                </c:pt>
                <c:pt idx="5">
                  <c:v>101.95116479637669</c:v>
                </c:pt>
                <c:pt idx="6">
                  <c:v>102.01732736361706</c:v>
                </c:pt>
                <c:pt idx="7">
                  <c:v>102.56122299024739</c:v>
                </c:pt>
                <c:pt idx="8">
                  <c:v>103.16874426234335</c:v>
                </c:pt>
                <c:pt idx="9">
                  <c:v>103.44366575557871</c:v>
                </c:pt>
                <c:pt idx="10">
                  <c:v>103.80626526141864</c:v>
                </c:pt>
                <c:pt idx="11">
                  <c:v>103.64795833107283</c:v>
                </c:pt>
                <c:pt idx="12">
                  <c:v>104.39911858314268</c:v>
                </c:pt>
                <c:pt idx="13">
                  <c:v>105.07600265441235</c:v>
                </c:pt>
                <c:pt idx="14">
                  <c:v>105.84353647849368</c:v>
                </c:pt>
                <c:pt idx="15">
                  <c:v>106.54494347505299</c:v>
                </c:pt>
                <c:pt idx="16">
                  <c:v>107.27530442379009</c:v>
                </c:pt>
                <c:pt idx="17">
                  <c:v>107.27885716239329</c:v>
                </c:pt>
                <c:pt idx="18">
                  <c:v>107.82655295144423</c:v>
                </c:pt>
                <c:pt idx="19">
                  <c:v>108.57797727673004</c:v>
                </c:pt>
                <c:pt idx="20">
                  <c:v>109.21684783244616</c:v>
                </c:pt>
                <c:pt idx="21">
                  <c:v>109.69095639676598</c:v>
                </c:pt>
                <c:pt idx="22">
                  <c:v>110.2199626261655</c:v>
                </c:pt>
                <c:pt idx="23">
                  <c:v>111.34950365266035</c:v>
                </c:pt>
                <c:pt idx="24">
                  <c:v>109.29217056488758</c:v>
                </c:pt>
                <c:pt idx="25">
                  <c:v>108.26153255929218</c:v>
                </c:pt>
                <c:pt idx="26">
                  <c:v>111.49494602938314</c:v>
                </c:pt>
                <c:pt idx="27">
                  <c:v>111.54431470281916</c:v>
                </c:pt>
                <c:pt idx="28">
                  <c:v>112.63929985165342</c:v>
                </c:pt>
                <c:pt idx="29">
                  <c:v>115.13294480925829</c:v>
                </c:pt>
                <c:pt idx="30">
                  <c:v>116.49425072986108</c:v>
                </c:pt>
                <c:pt idx="31">
                  <c:v>117.97103208547919</c:v>
                </c:pt>
                <c:pt idx="32">
                  <c:v>118.90698302289901</c:v>
                </c:pt>
                <c:pt idx="33">
                  <c:v>119.51359684196355</c:v>
                </c:pt>
                <c:pt idx="34">
                  <c:v>120.1115166899253</c:v>
                </c:pt>
                <c:pt idx="35">
                  <c:v>120.60820082412764</c:v>
                </c:pt>
                <c:pt idx="36">
                  <c:v>120.87892894009227</c:v>
                </c:pt>
                <c:pt idx="37">
                  <c:v>121.30876953190328</c:v>
                </c:pt>
                <c:pt idx="38">
                  <c:v>121.50807079254902</c:v>
                </c:pt>
                <c:pt idx="39">
                  <c:v>121.43501412425965</c:v>
                </c:pt>
                <c:pt idx="40">
                  <c:v>122.00405595726845</c:v>
                </c:pt>
                <c:pt idx="41">
                  <c:v>122.32981837302488</c:v>
                </c:pt>
                <c:pt idx="42">
                  <c:v>122.8965722298741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E9-41E6-9FE8-A8B606032BF7}"/>
            </c:ext>
          </c:extLst>
        </c:ser>
        <c:ser>
          <c:idx val="3"/>
          <c:order val="3"/>
          <c:tx>
            <c:strRef>
              <c:f>'Données graph 1 et 3'!$AK$8:$AK$9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3'!$AK$10:$AK$52</c:f>
              <c:numCache>
                <c:formatCode>#\ ##0.0</c:formatCode>
                <c:ptCount val="43"/>
                <c:pt idx="0">
                  <c:v>100</c:v>
                </c:pt>
                <c:pt idx="1">
                  <c:v>99.827801239585298</c:v>
                </c:pt>
                <c:pt idx="2">
                  <c:v>100.55173039991527</c:v>
                </c:pt>
                <c:pt idx="3">
                  <c:v>101.004624367831</c:v>
                </c:pt>
                <c:pt idx="4">
                  <c:v>101.43170284002699</c:v>
                </c:pt>
                <c:pt idx="5">
                  <c:v>102.05558580095735</c:v>
                </c:pt>
                <c:pt idx="6">
                  <c:v>101.48774655259614</c:v>
                </c:pt>
                <c:pt idx="7">
                  <c:v>101.91675297064731</c:v>
                </c:pt>
                <c:pt idx="8">
                  <c:v>102.2995139654946</c:v>
                </c:pt>
                <c:pt idx="9">
                  <c:v>102.99624350126213</c:v>
                </c:pt>
                <c:pt idx="10">
                  <c:v>103.57318018924614</c:v>
                </c:pt>
                <c:pt idx="11">
                  <c:v>103.89090244574039</c:v>
                </c:pt>
                <c:pt idx="12">
                  <c:v>104.10459319577707</c:v>
                </c:pt>
                <c:pt idx="13">
                  <c:v>103.92493045401912</c:v>
                </c:pt>
                <c:pt idx="14">
                  <c:v>103.86800052870102</c:v>
                </c:pt>
                <c:pt idx="15">
                  <c:v>103.1340894266234</c:v>
                </c:pt>
                <c:pt idx="16">
                  <c:v>103.45555274909835</c:v>
                </c:pt>
                <c:pt idx="17">
                  <c:v>103.51843972627567</c:v>
                </c:pt>
                <c:pt idx="18">
                  <c:v>103.02004731105683</c:v>
                </c:pt>
                <c:pt idx="19">
                  <c:v>103.18519573645266</c:v>
                </c:pt>
                <c:pt idx="20">
                  <c:v>103.22373622042758</c:v>
                </c:pt>
                <c:pt idx="21">
                  <c:v>103.21897689625581</c:v>
                </c:pt>
                <c:pt idx="22">
                  <c:v>104.10953026757821</c:v>
                </c:pt>
                <c:pt idx="23">
                  <c:v>103.74640263043059</c:v>
                </c:pt>
                <c:pt idx="24">
                  <c:v>103.43364210259836</c:v>
                </c:pt>
                <c:pt idx="25">
                  <c:v>102.65087149807466</c:v>
                </c:pt>
                <c:pt idx="26">
                  <c:v>104.458558602255</c:v>
                </c:pt>
                <c:pt idx="27">
                  <c:v>105.03164456767861</c:v>
                </c:pt>
                <c:pt idx="28">
                  <c:v>105.09532919881235</c:v>
                </c:pt>
                <c:pt idx="29">
                  <c:v>105.12275752860047</c:v>
                </c:pt>
                <c:pt idx="30">
                  <c:v>105.12052382671986</c:v>
                </c:pt>
                <c:pt idx="31">
                  <c:v>105.05800314363265</c:v>
                </c:pt>
                <c:pt idx="32">
                  <c:v>105.56049023126258</c:v>
                </c:pt>
                <c:pt idx="33">
                  <c:v>105.84840588239884</c:v>
                </c:pt>
                <c:pt idx="34">
                  <c:v>105.88260806466504</c:v>
                </c:pt>
                <c:pt idx="35">
                  <c:v>106.14316895992464</c:v>
                </c:pt>
                <c:pt idx="36">
                  <c:v>106.5085821476611</c:v>
                </c:pt>
                <c:pt idx="37">
                  <c:v>106.8379387844507</c:v>
                </c:pt>
                <c:pt idx="38">
                  <c:v>107.42361117172116</c:v>
                </c:pt>
                <c:pt idx="39">
                  <c:v>107.93261646345593</c:v>
                </c:pt>
                <c:pt idx="40">
                  <c:v>108.40171603064168</c:v>
                </c:pt>
                <c:pt idx="41">
                  <c:v>108.9183761572764</c:v>
                </c:pt>
                <c:pt idx="42">
                  <c:v>109.09770235933576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E9-41E6-9FE8-A8B606032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1521536"/>
        <c:scaling>
          <c:orientation val="minMax"/>
          <c:max val="125"/>
          <c:min val="9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5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7B5-4386-9216-A1430C31B6A4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B5-4386-9216-A1430C31B6A4}"/>
                </c:ext>
              </c:extLst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B5-4386-9216-A1430C31B6A4}"/>
                </c:ext>
              </c:extLst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B5-4386-9216-A1430C31B6A4}"/>
                </c:ext>
              </c:extLst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B5-4386-9216-A1430C31B6A4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(2)'!$BY$9:$CC$9</c:f>
              <c:numCache>
                <c:formatCode>#,##0</c:formatCode>
                <c:ptCount val="5"/>
                <c:pt idx="0">
                  <c:v>2340</c:v>
                </c:pt>
                <c:pt idx="1">
                  <c:v>1410</c:v>
                </c:pt>
                <c:pt idx="2">
                  <c:v>510</c:v>
                </c:pt>
                <c:pt idx="3">
                  <c:v>520</c:v>
                </c:pt>
                <c:pt idx="4">
                  <c:v>-60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B5-4386-9216-A1430C31B6A4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7B5-4386-9216-A1430C31B6A4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B5-4386-9216-A1430C31B6A4}"/>
                </c:ext>
              </c:extLst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B5-4386-9216-A1430C31B6A4}"/>
                </c:ext>
              </c:extLst>
            </c:dLbl>
            <c:dLbl>
              <c:idx val="2"/>
              <c:layout>
                <c:manualLayout>
                  <c:x val="1.8656779857931908E-3"/>
                  <c:y val="-8.0298477131990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B5-4386-9216-A1430C31B6A4}"/>
                </c:ext>
              </c:extLst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B5-4386-9216-A1430C31B6A4}"/>
                </c:ext>
              </c:extLst>
            </c:dLbl>
            <c:dLbl>
              <c:idx val="4"/>
              <c:layout>
                <c:manualLayout>
                  <c:x val="0"/>
                  <c:y val="-1.60024084120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B5-4386-9216-A1430C31B6A4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(2)'!$CE$9:$CI$9</c:f>
              <c:numCache>
                <c:formatCode>#,##0</c:formatCode>
                <c:ptCount val="5"/>
                <c:pt idx="0">
                  <c:v>640</c:v>
                </c:pt>
                <c:pt idx="1">
                  <c:v>700</c:v>
                </c:pt>
                <c:pt idx="2">
                  <c:v>-30</c:v>
                </c:pt>
                <c:pt idx="3">
                  <c:v>-10</c:v>
                </c:pt>
                <c:pt idx="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B5-4386-9216-A1430C31B6A4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6592462706276029E-3"/>
                  <c:y val="0.160195945163832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B5-4386-9216-A1430C31B6A4}"/>
                </c:ext>
              </c:extLst>
            </c:dLbl>
            <c:dLbl>
              <c:idx val="1"/>
              <c:layout>
                <c:manualLayout>
                  <c:x val="5.2833484272651948E-3"/>
                  <c:y val="0.10367723694592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216765485637337E-2"/>
                      <c:h val="5.284432383524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7B5-4386-9216-A1430C31B6A4}"/>
                </c:ext>
              </c:extLst>
            </c:dLbl>
            <c:dLbl>
              <c:idx val="2"/>
              <c:layout>
                <c:manualLayout>
                  <c:x val="1.4540896998932753E-3"/>
                  <c:y val="4.3354246629785312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B5-4386-9216-A1430C31B6A4}"/>
                </c:ext>
              </c:extLst>
            </c:dLbl>
            <c:dLbl>
              <c:idx val="3"/>
              <c:layout>
                <c:manualLayout>
                  <c:x val="-5.0439046395988454E-5"/>
                  <c:y val="4.00655476603205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7B5-4386-9216-A1430C31B6A4}"/>
                </c:ext>
              </c:extLst>
            </c:dLbl>
            <c:dLbl>
              <c:idx val="4"/>
              <c:layout>
                <c:manualLayout>
                  <c:x val="3.552977433910681E-3"/>
                  <c:y val="-4.81173200333160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B5-4386-9216-A1430C31B6A4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(2)'!$BS$9:$BW$9</c:f>
              <c:numCache>
                <c:formatCode>#,##0</c:formatCode>
                <c:ptCount val="5"/>
                <c:pt idx="0">
                  <c:v>2980</c:v>
                </c:pt>
                <c:pt idx="1">
                  <c:v>2110</c:v>
                </c:pt>
                <c:pt idx="2">
                  <c:v>470</c:v>
                </c:pt>
                <c:pt idx="3">
                  <c:v>500</c:v>
                </c:pt>
                <c:pt idx="4">
                  <c:v>-70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B5-4386-9216-A1430C31B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24320"/>
        <c:axId val="211625856"/>
      </c:barChart>
      <c:catAx>
        <c:axId val="2116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1625856"/>
        <c:crosses val="autoZero"/>
        <c:auto val="1"/>
        <c:lblAlgn val="ctr"/>
        <c:lblOffset val="100"/>
        <c:noMultiLvlLbl val="0"/>
      </c:catAx>
      <c:valAx>
        <c:axId val="211625856"/>
        <c:scaling>
          <c:orientation val="minMax"/>
          <c:max val="30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624320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4785178513"/>
          <c:y val="1.83579165280396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GRAPHIQUE_stocks_bénéf'!$AU$3:$AU$45</c:f>
              <c:numCache>
                <c:formatCode>#,##0</c:formatCode>
                <c:ptCount val="43"/>
                <c:pt idx="0">
                  <c:v>9118</c:v>
                </c:pt>
                <c:pt idx="1">
                  <c:v>9937</c:v>
                </c:pt>
                <c:pt idx="2">
                  <c:v>9304</c:v>
                </c:pt>
                <c:pt idx="3">
                  <c:v>8827</c:v>
                </c:pt>
                <c:pt idx="4">
                  <c:v>9137</c:v>
                </c:pt>
                <c:pt idx="5">
                  <c:v>9703</c:v>
                </c:pt>
                <c:pt idx="6">
                  <c:v>9679</c:v>
                </c:pt>
                <c:pt idx="7">
                  <c:v>9680</c:v>
                </c:pt>
                <c:pt idx="8">
                  <c:v>10308</c:v>
                </c:pt>
                <c:pt idx="9">
                  <c:v>10882</c:v>
                </c:pt>
                <c:pt idx="10">
                  <c:v>11023</c:v>
                </c:pt>
                <c:pt idx="11">
                  <c:v>10850</c:v>
                </c:pt>
                <c:pt idx="12">
                  <c:v>10927</c:v>
                </c:pt>
                <c:pt idx="13">
                  <c:v>9963</c:v>
                </c:pt>
                <c:pt idx="14">
                  <c:v>7455</c:v>
                </c:pt>
                <c:pt idx="15">
                  <c:v>5446</c:v>
                </c:pt>
                <c:pt idx="16">
                  <c:v>4569</c:v>
                </c:pt>
                <c:pt idx="17">
                  <c:v>4123</c:v>
                </c:pt>
                <c:pt idx="18">
                  <c:v>3597</c:v>
                </c:pt>
                <c:pt idx="19">
                  <c:v>3612</c:v>
                </c:pt>
                <c:pt idx="20">
                  <c:v>3663</c:v>
                </c:pt>
                <c:pt idx="21">
                  <c:v>3669</c:v>
                </c:pt>
                <c:pt idx="22">
                  <c:v>3330</c:v>
                </c:pt>
                <c:pt idx="23">
                  <c:v>2704</c:v>
                </c:pt>
                <c:pt idx="24">
                  <c:v>2293</c:v>
                </c:pt>
                <c:pt idx="25">
                  <c:v>1881</c:v>
                </c:pt>
                <c:pt idx="26">
                  <c:v>1941</c:v>
                </c:pt>
                <c:pt idx="27">
                  <c:v>2031</c:v>
                </c:pt>
                <c:pt idx="28">
                  <c:v>2096</c:v>
                </c:pt>
                <c:pt idx="29">
                  <c:v>2232</c:v>
                </c:pt>
                <c:pt idx="30">
                  <c:v>2221</c:v>
                </c:pt>
                <c:pt idx="31">
                  <c:v>2348</c:v>
                </c:pt>
                <c:pt idx="32">
                  <c:v>2430</c:v>
                </c:pt>
                <c:pt idx="33">
                  <c:v>2264</c:v>
                </c:pt>
                <c:pt idx="34">
                  <c:v>1657</c:v>
                </c:pt>
                <c:pt idx="35">
                  <c:v>1164</c:v>
                </c:pt>
                <c:pt idx="36">
                  <c:v>914</c:v>
                </c:pt>
                <c:pt idx="37">
                  <c:v>1068</c:v>
                </c:pt>
                <c:pt idx="38">
                  <c:v>1135</c:v>
                </c:pt>
                <c:pt idx="39">
                  <c:v>1183</c:v>
                </c:pt>
                <c:pt idx="40">
                  <c:v>1240</c:v>
                </c:pt>
                <c:pt idx="41">
                  <c:v>1334</c:v>
                </c:pt>
                <c:pt idx="42">
                  <c:v>1274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8-4546-A894-63A607FE6340}"/>
            </c:ext>
          </c:extLst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GRAPHIQUE_stocks_bénéf'!$AX$3:$AX$45</c:f>
              <c:numCache>
                <c:formatCode>#,##0</c:formatCode>
                <c:ptCount val="43"/>
                <c:pt idx="0">
                  <c:v>1392</c:v>
                </c:pt>
                <c:pt idx="1">
                  <c:v>1257</c:v>
                </c:pt>
                <c:pt idx="2">
                  <c:v>1113</c:v>
                </c:pt>
                <c:pt idx="3">
                  <c:v>1057</c:v>
                </c:pt>
                <c:pt idx="4">
                  <c:v>1136</c:v>
                </c:pt>
                <c:pt idx="5">
                  <c:v>1478</c:v>
                </c:pt>
                <c:pt idx="6">
                  <c:v>1867</c:v>
                </c:pt>
                <c:pt idx="7">
                  <c:v>2225</c:v>
                </c:pt>
                <c:pt idx="8">
                  <c:v>2759</c:v>
                </c:pt>
                <c:pt idx="9">
                  <c:v>2632</c:v>
                </c:pt>
                <c:pt idx="10">
                  <c:v>2022</c:v>
                </c:pt>
                <c:pt idx="11">
                  <c:v>1721</c:v>
                </c:pt>
                <c:pt idx="12">
                  <c:v>1383</c:v>
                </c:pt>
                <c:pt idx="13">
                  <c:v>1013</c:v>
                </c:pt>
                <c:pt idx="14">
                  <c:v>686</c:v>
                </c:pt>
                <c:pt idx="15">
                  <c:v>408</c:v>
                </c:pt>
                <c:pt idx="16">
                  <c:v>171</c:v>
                </c:pt>
                <c:pt idx="17">
                  <c:v>75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71</c:v>
                </c:pt>
                <c:pt idx="28">
                  <c:v>308</c:v>
                </c:pt>
                <c:pt idx="29">
                  <c:v>715</c:v>
                </c:pt>
                <c:pt idx="30">
                  <c:v>925</c:v>
                </c:pt>
                <c:pt idx="31">
                  <c:v>1161</c:v>
                </c:pt>
                <c:pt idx="32">
                  <c:v>1367</c:v>
                </c:pt>
                <c:pt idx="33">
                  <c:v>1094</c:v>
                </c:pt>
                <c:pt idx="34">
                  <c:v>723</c:v>
                </c:pt>
                <c:pt idx="35">
                  <c:v>472</c:v>
                </c:pt>
                <c:pt idx="36">
                  <c:v>315</c:v>
                </c:pt>
                <c:pt idx="37">
                  <c:v>301</c:v>
                </c:pt>
                <c:pt idx="38">
                  <c:v>366</c:v>
                </c:pt>
                <c:pt idx="39">
                  <c:v>405</c:v>
                </c:pt>
                <c:pt idx="40">
                  <c:v>411</c:v>
                </c:pt>
                <c:pt idx="41">
                  <c:v>315</c:v>
                </c:pt>
                <c:pt idx="42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8-4546-A894-63A607FE6340}"/>
            </c:ext>
          </c:extLst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GRAPHIQUE_stocks_bénéf'!$BA$3:$BA$45</c:f>
              <c:numCache>
                <c:formatCode>General</c:formatCode>
                <c:ptCount val="43"/>
                <c:pt idx="0">
                  <c:v>4026</c:v>
                </c:pt>
                <c:pt idx="1">
                  <c:v>4367</c:v>
                </c:pt>
                <c:pt idx="2">
                  <c:v>4414</c:v>
                </c:pt>
                <c:pt idx="3">
                  <c:v>4568</c:v>
                </c:pt>
                <c:pt idx="4">
                  <c:v>4662</c:v>
                </c:pt>
                <c:pt idx="5">
                  <c:v>4660</c:v>
                </c:pt>
                <c:pt idx="6">
                  <c:v>4622</c:v>
                </c:pt>
                <c:pt idx="7">
                  <c:v>4626</c:v>
                </c:pt>
                <c:pt idx="8">
                  <c:v>4463</c:v>
                </c:pt>
                <c:pt idx="9">
                  <c:v>4333</c:v>
                </c:pt>
                <c:pt idx="10">
                  <c:v>3939</c:v>
                </c:pt>
                <c:pt idx="11">
                  <c:v>3433</c:v>
                </c:pt>
                <c:pt idx="12">
                  <c:v>3183</c:v>
                </c:pt>
                <c:pt idx="13">
                  <c:v>2979</c:v>
                </c:pt>
                <c:pt idx="14">
                  <c:v>2404</c:v>
                </c:pt>
                <c:pt idx="15">
                  <c:v>1941</c:v>
                </c:pt>
                <c:pt idx="16">
                  <c:v>1494</c:v>
                </c:pt>
                <c:pt idx="17">
                  <c:v>1190</c:v>
                </c:pt>
                <c:pt idx="18">
                  <c:v>903</c:v>
                </c:pt>
                <c:pt idx="19">
                  <c:v>649</c:v>
                </c:pt>
                <c:pt idx="20">
                  <c:v>511</c:v>
                </c:pt>
                <c:pt idx="21">
                  <c:v>408</c:v>
                </c:pt>
                <c:pt idx="22">
                  <c:v>271</c:v>
                </c:pt>
                <c:pt idx="23">
                  <c:v>175</c:v>
                </c:pt>
                <c:pt idx="24">
                  <c:v>69</c:v>
                </c:pt>
                <c:pt idx="25">
                  <c:v>7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68-4546-A894-63A607FE6340}"/>
            </c:ext>
          </c:extLst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GRAPHIQUE_stocks_bénéf'!$AS$3:$AT$45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GRAPHIQUE_stocks_bénéf'!$BB$3:$BB$45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872</c:v>
                </c:pt>
                <c:pt idx="3">
                  <c:v>1514</c:v>
                </c:pt>
                <c:pt idx="4">
                  <c:v>1662</c:v>
                </c:pt>
                <c:pt idx="5">
                  <c:v>1769</c:v>
                </c:pt>
                <c:pt idx="6">
                  <c:v>1731</c:v>
                </c:pt>
                <c:pt idx="7">
                  <c:v>1663</c:v>
                </c:pt>
                <c:pt idx="8">
                  <c:v>1752</c:v>
                </c:pt>
                <c:pt idx="9">
                  <c:v>1785</c:v>
                </c:pt>
                <c:pt idx="10">
                  <c:v>1767</c:v>
                </c:pt>
                <c:pt idx="11">
                  <c:v>1857</c:v>
                </c:pt>
                <c:pt idx="12">
                  <c:v>1853</c:v>
                </c:pt>
                <c:pt idx="13">
                  <c:v>1783</c:v>
                </c:pt>
                <c:pt idx="14">
                  <c:v>1815</c:v>
                </c:pt>
                <c:pt idx="15">
                  <c:v>1895</c:v>
                </c:pt>
                <c:pt idx="16">
                  <c:v>1848</c:v>
                </c:pt>
                <c:pt idx="17">
                  <c:v>1816</c:v>
                </c:pt>
                <c:pt idx="18">
                  <c:v>1806</c:v>
                </c:pt>
                <c:pt idx="19">
                  <c:v>1992</c:v>
                </c:pt>
                <c:pt idx="20">
                  <c:v>2019</c:v>
                </c:pt>
                <c:pt idx="21">
                  <c:v>2061</c:v>
                </c:pt>
                <c:pt idx="22">
                  <c:v>2078</c:v>
                </c:pt>
                <c:pt idx="23">
                  <c:v>2139</c:v>
                </c:pt>
                <c:pt idx="24">
                  <c:v>2141</c:v>
                </c:pt>
                <c:pt idx="25">
                  <c:v>2182</c:v>
                </c:pt>
                <c:pt idx="26">
                  <c:v>2240</c:v>
                </c:pt>
                <c:pt idx="27">
                  <c:v>2320</c:v>
                </c:pt>
                <c:pt idx="28">
                  <c:v>2497</c:v>
                </c:pt>
                <c:pt idx="29">
                  <c:v>2582</c:v>
                </c:pt>
                <c:pt idx="30">
                  <c:v>2553</c:v>
                </c:pt>
                <c:pt idx="31">
                  <c:v>2615</c:v>
                </c:pt>
                <c:pt idx="32">
                  <c:v>2727</c:v>
                </c:pt>
                <c:pt idx="33">
                  <c:v>2777</c:v>
                </c:pt>
                <c:pt idx="34">
                  <c:v>2709</c:v>
                </c:pt>
                <c:pt idx="35">
                  <c:v>2808</c:v>
                </c:pt>
                <c:pt idx="36">
                  <c:v>2789</c:v>
                </c:pt>
                <c:pt idx="37">
                  <c:v>2837</c:v>
                </c:pt>
                <c:pt idx="38">
                  <c:v>2668</c:v>
                </c:pt>
                <c:pt idx="39">
                  <c:v>2771</c:v>
                </c:pt>
                <c:pt idx="40">
                  <c:v>2778</c:v>
                </c:pt>
                <c:pt idx="41">
                  <c:v>2720</c:v>
                </c:pt>
                <c:pt idx="42">
                  <c:v>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68-4546-A894-63A607FE6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9703840"/>
        <c:axId val="1"/>
      </c:areaChart>
      <c:catAx>
        <c:axId val="14497038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449703840"/>
        <c:crosses val="autoZero"/>
        <c:crossBetween val="between"/>
        <c:majorUnit val="5000"/>
      </c:valAx>
    </c:plotArea>
    <c:legend>
      <c:legendPos val="b"/>
      <c:layout>
        <c:manualLayout>
          <c:xMode val="edge"/>
          <c:yMode val="edge"/>
          <c:x val="0.30212416173266698"/>
          <c:y val="0.11229382023718699"/>
          <c:w val="0.39376850857864565"/>
          <c:h val="3.5485000461059804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Bouches-du-Rhône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888085487742098"/>
          <c:y val="1.8035786601690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appr'!$A$3:$B$29</c:f>
              <c:multiLvlStrCache>
                <c:ptCount val="2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appr'!$P$3:$P$29</c:f>
              <c:numCache>
                <c:formatCode>#,##0</c:formatCode>
                <c:ptCount val="27"/>
                <c:pt idx="0">
                  <c:v>10348</c:v>
                </c:pt>
                <c:pt idx="1">
                  <c:v>9917</c:v>
                </c:pt>
                <c:pt idx="2">
                  <c:v>10407</c:v>
                </c:pt>
                <c:pt idx="3">
                  <c:v>10714</c:v>
                </c:pt>
                <c:pt idx="4">
                  <c:v>10374</c:v>
                </c:pt>
                <c:pt idx="5">
                  <c:v>9993</c:v>
                </c:pt>
                <c:pt idx="6">
                  <c:v>12249</c:v>
                </c:pt>
                <c:pt idx="7">
                  <c:v>13030</c:v>
                </c:pt>
                <c:pt idx="8">
                  <c:v>12820</c:v>
                </c:pt>
                <c:pt idx="9">
                  <c:v>12462</c:v>
                </c:pt>
                <c:pt idx="10">
                  <c:v>16784</c:v>
                </c:pt>
                <c:pt idx="11">
                  <c:v>19819</c:v>
                </c:pt>
                <c:pt idx="12">
                  <c:v>20590</c:v>
                </c:pt>
                <c:pt idx="13">
                  <c:v>19955</c:v>
                </c:pt>
                <c:pt idx="14">
                  <c:v>24248</c:v>
                </c:pt>
                <c:pt idx="15">
                  <c:v>26328</c:v>
                </c:pt>
                <c:pt idx="16">
                  <c:v>25810</c:v>
                </c:pt>
                <c:pt idx="17">
                  <c:v>24892</c:v>
                </c:pt>
                <c:pt idx="18">
                  <c:v>28220</c:v>
                </c:pt>
                <c:pt idx="19">
                  <c:v>30354</c:v>
                </c:pt>
                <c:pt idx="20">
                  <c:v>29857</c:v>
                </c:pt>
                <c:pt idx="21">
                  <c:v>28539</c:v>
                </c:pt>
                <c:pt idx="22">
                  <c:v>30130</c:v>
                </c:pt>
                <c:pt idx="23">
                  <c:v>31872</c:v>
                </c:pt>
                <c:pt idx="24">
                  <c:v>31352</c:v>
                </c:pt>
                <c:pt idx="25">
                  <c:v>29612</c:v>
                </c:pt>
                <c:pt idx="26">
                  <c:v>31291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5-447C-99B1-8163CCBC3E16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appr'!$A$3:$B$29</c:f>
              <c:multiLvlStrCache>
                <c:ptCount val="2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appr'!$Q$3:$Q$29</c:f>
              <c:numCache>
                <c:formatCode>#,##0</c:formatCode>
                <c:ptCount val="27"/>
                <c:pt idx="0">
                  <c:v>650</c:v>
                </c:pt>
                <c:pt idx="1">
                  <c:v>642</c:v>
                </c:pt>
                <c:pt idx="2">
                  <c:v>524</c:v>
                </c:pt>
                <c:pt idx="3">
                  <c:v>575</c:v>
                </c:pt>
                <c:pt idx="4">
                  <c:v>562</c:v>
                </c:pt>
                <c:pt idx="5">
                  <c:v>550</c:v>
                </c:pt>
                <c:pt idx="6">
                  <c:v>514</c:v>
                </c:pt>
                <c:pt idx="7">
                  <c:v>593</c:v>
                </c:pt>
                <c:pt idx="8">
                  <c:v>593</c:v>
                </c:pt>
                <c:pt idx="9">
                  <c:v>588</c:v>
                </c:pt>
                <c:pt idx="10">
                  <c:v>538</c:v>
                </c:pt>
                <c:pt idx="11">
                  <c:v>730</c:v>
                </c:pt>
                <c:pt idx="12">
                  <c:v>735</c:v>
                </c:pt>
                <c:pt idx="13">
                  <c:v>732</c:v>
                </c:pt>
                <c:pt idx="14">
                  <c:v>705</c:v>
                </c:pt>
                <c:pt idx="15">
                  <c:v>895</c:v>
                </c:pt>
                <c:pt idx="16">
                  <c:v>886</c:v>
                </c:pt>
                <c:pt idx="17">
                  <c:v>862</c:v>
                </c:pt>
                <c:pt idx="18">
                  <c:v>801</c:v>
                </c:pt>
                <c:pt idx="19">
                  <c:v>884</c:v>
                </c:pt>
                <c:pt idx="20">
                  <c:v>873</c:v>
                </c:pt>
                <c:pt idx="21">
                  <c:v>858</c:v>
                </c:pt>
                <c:pt idx="22">
                  <c:v>916</c:v>
                </c:pt>
                <c:pt idx="23">
                  <c:v>1054</c:v>
                </c:pt>
                <c:pt idx="24">
                  <c:v>1037</c:v>
                </c:pt>
                <c:pt idx="25">
                  <c:v>1009</c:v>
                </c:pt>
                <c:pt idx="26">
                  <c:v>1008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5-447C-99B1-8163CCBC3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774768"/>
        <c:axId val="1"/>
      </c:areaChart>
      <c:catAx>
        <c:axId val="586774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34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86774768"/>
        <c:crosses val="autoZero"/>
        <c:crossBetween val="between"/>
        <c:majorUnit val="4000"/>
      </c:valAx>
    </c:plotArea>
    <c:legend>
      <c:legendPos val="b"/>
      <c:layout>
        <c:manualLayout>
          <c:xMode val="edge"/>
          <c:yMode val="edge"/>
          <c:x val="0.37573702216272498"/>
          <c:y val="0.10217041122589786"/>
          <c:w val="0.27083661948835752"/>
          <c:h val="3.4056858337325621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trim'!$B$131:$C$300</c:f>
              <c:multiLvlStrCache>
                <c:ptCount val="54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  <c:pt idx="50">
                    <c:v>2027</c:v>
                  </c:pt>
                </c:lvl>
              </c:multiLvlStrCache>
            </c:multiLvlStrRef>
          </c:cat>
          <c:val>
            <c:numRef>
              <c:f>Données!$C$139:$C$179</c:f>
              <c:numCache>
                <c:formatCode>#\ ##0.0</c:formatCode>
                <c:ptCount val="41"/>
                <c:pt idx="0">
                  <c:v>11.4</c:v>
                </c:pt>
                <c:pt idx="1">
                  <c:v>11.6</c:v>
                </c:pt>
                <c:pt idx="2">
                  <c:v>11.4</c:v>
                </c:pt>
                <c:pt idx="3">
                  <c:v>11.7</c:v>
                </c:pt>
                <c:pt idx="4">
                  <c:v>11.5</c:v>
                </c:pt>
                <c:pt idx="5">
                  <c:v>11.4</c:v>
                </c:pt>
                <c:pt idx="6">
                  <c:v>11.3</c:v>
                </c:pt>
                <c:pt idx="7">
                  <c:v>11.2</c:v>
                </c:pt>
                <c:pt idx="8">
                  <c:v>11.1</c:v>
                </c:pt>
                <c:pt idx="9">
                  <c:v>11.4</c:v>
                </c:pt>
                <c:pt idx="10">
                  <c:v>10.9</c:v>
                </c:pt>
                <c:pt idx="11">
                  <c:v>10.8</c:v>
                </c:pt>
                <c:pt idx="12">
                  <c:v>10.8</c:v>
                </c:pt>
                <c:pt idx="13">
                  <c:v>10.3</c:v>
                </c:pt>
                <c:pt idx="14">
                  <c:v>10.6</c:v>
                </c:pt>
                <c:pt idx="15">
                  <c:v>10.4</c:v>
                </c:pt>
                <c:pt idx="16">
                  <c:v>10.199999999999999</c:v>
                </c:pt>
                <c:pt idx="17">
                  <c:v>10</c:v>
                </c:pt>
                <c:pt idx="18">
                  <c:v>10.1</c:v>
                </c:pt>
                <c:pt idx="19">
                  <c:v>9.6</c:v>
                </c:pt>
                <c:pt idx="20">
                  <c:v>9.5</c:v>
                </c:pt>
                <c:pt idx="21">
                  <c:v>9.1999999999999993</c:v>
                </c:pt>
                <c:pt idx="22">
                  <c:v>8.9</c:v>
                </c:pt>
                <c:pt idx="23">
                  <c:v>8.1999999999999993</c:v>
                </c:pt>
                <c:pt idx="24">
                  <c:v>10.1</c:v>
                </c:pt>
                <c:pt idx="25">
                  <c:v>9.1</c:v>
                </c:pt>
                <c:pt idx="26">
                  <c:v>9.3000000000000007</c:v>
                </c:pt>
                <c:pt idx="27">
                  <c:v>9.1</c:v>
                </c:pt>
                <c:pt idx="28">
                  <c:v>8.9</c:v>
                </c:pt>
                <c:pt idx="29">
                  <c:v>8.3000000000000007</c:v>
                </c:pt>
                <c:pt idx="30">
                  <c:v>8.1999999999999993</c:v>
                </c:pt>
                <c:pt idx="31">
                  <c:v>8.3000000000000007</c:v>
                </c:pt>
                <c:pt idx="32">
                  <c:v>8.1</c:v>
                </c:pt>
                <c:pt idx="33">
                  <c:v>8</c:v>
                </c:pt>
                <c:pt idx="34">
                  <c:v>7.9</c:v>
                </c:pt>
                <c:pt idx="35">
                  <c:v>7.9</c:v>
                </c:pt>
                <c:pt idx="36">
                  <c:v>8.1</c:v>
                </c:pt>
                <c:pt idx="37">
                  <c:v>8.1</c:v>
                </c:pt>
                <c:pt idx="38">
                  <c:v>8.1</c:v>
                </c:pt>
                <c:pt idx="39">
                  <c:v>7.8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30-43BD-B4FC-7FEB193D4B73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trim'!$B$131:$C$300</c:f>
              <c:multiLvlStrCache>
                <c:ptCount val="54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  <c:pt idx="50">
                    <c:v>2027</c:v>
                  </c:pt>
                </c:lvl>
              </c:multiLvlStrCache>
            </c:multiLvlStrRef>
          </c:cat>
          <c:val>
            <c:numRef>
              <c:f>Données!$B$139:$B$179</c:f>
              <c:numCache>
                <c:formatCode>#\ ##0.0</c:formatCode>
                <c:ptCount val="41"/>
                <c:pt idx="0">
                  <c:v>9.9</c:v>
                </c:pt>
                <c:pt idx="1">
                  <c:v>10.1</c:v>
                </c:pt>
                <c:pt idx="2">
                  <c:v>10</c:v>
                </c:pt>
                <c:pt idx="3">
                  <c:v>10.199999999999999</c:v>
                </c:pt>
                <c:pt idx="4">
                  <c:v>10</c:v>
                </c:pt>
                <c:pt idx="5">
                  <c:v>9.9</c:v>
                </c:pt>
                <c:pt idx="6">
                  <c:v>9.9</c:v>
                </c:pt>
                <c:pt idx="7">
                  <c:v>9.6999999999999993</c:v>
                </c:pt>
                <c:pt idx="8">
                  <c:v>9.6</c:v>
                </c:pt>
                <c:pt idx="9">
                  <c:v>9.6999999999999993</c:v>
                </c:pt>
                <c:pt idx="10">
                  <c:v>9.3000000000000007</c:v>
                </c:pt>
                <c:pt idx="11">
                  <c:v>9.1999999999999993</c:v>
                </c:pt>
                <c:pt idx="12">
                  <c:v>9.1999999999999993</c:v>
                </c:pt>
                <c:pt idx="13">
                  <c:v>8.6999999999999993</c:v>
                </c:pt>
                <c:pt idx="14">
                  <c:v>9</c:v>
                </c:pt>
                <c:pt idx="15">
                  <c:v>8.8000000000000007</c:v>
                </c:pt>
                <c:pt idx="16">
                  <c:v>8.6</c:v>
                </c:pt>
                <c:pt idx="17">
                  <c:v>8.4</c:v>
                </c:pt>
                <c:pt idx="18">
                  <c:v>8.5</c:v>
                </c:pt>
                <c:pt idx="19">
                  <c:v>8.1999999999999993</c:v>
                </c:pt>
                <c:pt idx="20">
                  <c:v>8.1</c:v>
                </c:pt>
                <c:pt idx="21">
                  <c:v>7.9</c:v>
                </c:pt>
                <c:pt idx="22">
                  <c:v>7.7</c:v>
                </c:pt>
                <c:pt idx="23">
                  <c:v>7.1</c:v>
                </c:pt>
                <c:pt idx="24">
                  <c:v>8.6999999999999993</c:v>
                </c:pt>
                <c:pt idx="25">
                  <c:v>7.8</c:v>
                </c:pt>
                <c:pt idx="26">
                  <c:v>8</c:v>
                </c:pt>
                <c:pt idx="27">
                  <c:v>7.8</c:v>
                </c:pt>
                <c:pt idx="28">
                  <c:v>7.7</c:v>
                </c:pt>
                <c:pt idx="29">
                  <c:v>7.2</c:v>
                </c:pt>
                <c:pt idx="30">
                  <c:v>7.1</c:v>
                </c:pt>
                <c:pt idx="31">
                  <c:v>7.2</c:v>
                </c:pt>
                <c:pt idx="32">
                  <c:v>7</c:v>
                </c:pt>
                <c:pt idx="33">
                  <c:v>6.9</c:v>
                </c:pt>
                <c:pt idx="34">
                  <c:v>6.9</c:v>
                </c:pt>
                <c:pt idx="35">
                  <c:v>7</c:v>
                </c:pt>
                <c:pt idx="36">
                  <c:v>7.2</c:v>
                </c:pt>
                <c:pt idx="37">
                  <c:v>7.3</c:v>
                </c:pt>
                <c:pt idx="38">
                  <c:v>7.3</c:v>
                </c:pt>
                <c:pt idx="39">
                  <c:v>7.1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30-43BD-B4FC-7FEB193D4B73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trim'!$B$131:$C$300</c:f>
              <c:multiLvlStrCache>
                <c:ptCount val="54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</c:lvl>
                <c:lvl>
                  <c:pt idx="2">
                    <c:v>2015</c:v>
                  </c:pt>
                  <c:pt idx="6">
                    <c:v>2016</c:v>
                  </c:pt>
                  <c:pt idx="10">
                    <c:v>2017</c:v>
                  </c:pt>
                  <c:pt idx="14">
                    <c:v>2018</c:v>
                  </c:pt>
                  <c:pt idx="18">
                    <c:v>2019</c:v>
                  </c:pt>
                  <c:pt idx="22">
                    <c:v>2020</c:v>
                  </c:pt>
                  <c:pt idx="26">
                    <c:v>2021</c:v>
                  </c:pt>
                  <c:pt idx="30">
                    <c:v>2022</c:v>
                  </c:pt>
                  <c:pt idx="34">
                    <c:v>2023</c:v>
                  </c:pt>
                  <c:pt idx="38">
                    <c:v>2024</c:v>
                  </c:pt>
                  <c:pt idx="42">
                    <c:v>2025</c:v>
                  </c:pt>
                  <c:pt idx="46">
                    <c:v>2026</c:v>
                  </c:pt>
                  <c:pt idx="50">
                    <c:v>2027</c:v>
                  </c:pt>
                </c:lvl>
              </c:multiLvlStrCache>
            </c:multiLvlStrRef>
          </c:cat>
          <c:val>
            <c:numRef>
              <c:f>Données!$G$139:$G$179</c:f>
              <c:numCache>
                <c:formatCode>#\ ##0.0</c:formatCode>
                <c:ptCount val="41"/>
                <c:pt idx="0">
                  <c:v>12</c:v>
                </c:pt>
                <c:pt idx="1">
                  <c:v>12.2</c:v>
                </c:pt>
                <c:pt idx="2">
                  <c:v>12</c:v>
                </c:pt>
                <c:pt idx="3">
                  <c:v>12.2</c:v>
                </c:pt>
                <c:pt idx="4">
                  <c:v>12</c:v>
                </c:pt>
                <c:pt idx="5">
                  <c:v>11.9</c:v>
                </c:pt>
                <c:pt idx="6">
                  <c:v>11.8</c:v>
                </c:pt>
                <c:pt idx="7">
                  <c:v>11.6</c:v>
                </c:pt>
                <c:pt idx="8">
                  <c:v>11.5</c:v>
                </c:pt>
                <c:pt idx="9">
                  <c:v>12</c:v>
                </c:pt>
                <c:pt idx="10">
                  <c:v>11.5</c:v>
                </c:pt>
                <c:pt idx="11">
                  <c:v>11.4</c:v>
                </c:pt>
                <c:pt idx="12">
                  <c:v>11.4</c:v>
                </c:pt>
                <c:pt idx="13">
                  <c:v>10.9</c:v>
                </c:pt>
                <c:pt idx="14">
                  <c:v>11.3</c:v>
                </c:pt>
                <c:pt idx="15">
                  <c:v>11</c:v>
                </c:pt>
                <c:pt idx="16">
                  <c:v>10.8</c:v>
                </c:pt>
                <c:pt idx="17">
                  <c:v>10.5</c:v>
                </c:pt>
                <c:pt idx="18">
                  <c:v>10.6</c:v>
                </c:pt>
                <c:pt idx="19">
                  <c:v>10.1</c:v>
                </c:pt>
                <c:pt idx="20">
                  <c:v>10</c:v>
                </c:pt>
                <c:pt idx="21">
                  <c:v>9.6999999999999993</c:v>
                </c:pt>
                <c:pt idx="22">
                  <c:v>9.4</c:v>
                </c:pt>
                <c:pt idx="23">
                  <c:v>8.4</c:v>
                </c:pt>
                <c:pt idx="24">
                  <c:v>10.3</c:v>
                </c:pt>
                <c:pt idx="25">
                  <c:v>9.3000000000000007</c:v>
                </c:pt>
                <c:pt idx="26">
                  <c:v>9.5</c:v>
                </c:pt>
                <c:pt idx="27">
                  <c:v>9.3000000000000007</c:v>
                </c:pt>
                <c:pt idx="28">
                  <c:v>9.3000000000000007</c:v>
                </c:pt>
                <c:pt idx="29">
                  <c:v>8.8000000000000007</c:v>
                </c:pt>
                <c:pt idx="30">
                  <c:v>8.8000000000000007</c:v>
                </c:pt>
                <c:pt idx="31">
                  <c:v>8.9</c:v>
                </c:pt>
                <c:pt idx="32">
                  <c:v>8.6999999999999993</c:v>
                </c:pt>
                <c:pt idx="33">
                  <c:v>8.6</c:v>
                </c:pt>
                <c:pt idx="34">
                  <c:v>8.5</c:v>
                </c:pt>
                <c:pt idx="35">
                  <c:v>8.5</c:v>
                </c:pt>
                <c:pt idx="36">
                  <c:v>8.6999999999999993</c:v>
                </c:pt>
                <c:pt idx="37">
                  <c:v>8.6999999999999993</c:v>
                </c:pt>
                <c:pt idx="38">
                  <c:v>8.6999999999999993</c:v>
                </c:pt>
                <c:pt idx="39">
                  <c:v>8.5</c:v>
                </c:pt>
                <c:pt idx="40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30-43BD-B4FC-7FEB193D4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162752"/>
        <c:scaling>
          <c:orientation val="minMax"/>
          <c:max val="13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640811799933459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00A-4F94-B7A7-B68F670F6F5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300A-4F94-B7A7-B68F670F6F5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00A-4F94-B7A7-B68F670F6F56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300A-4F94-B7A7-B68F670F6F5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00A-4F94-B7A7-B68F670F6F5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00A-4F94-B7A7-B68F670F6F5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00A-4F94-B7A7-B68F670F6F56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0A-4F94-B7A7-B68F670F6F56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0A-4F94-B7A7-B68F670F6F56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graphiques_trim'!$G$48:$G$54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Paca</c:v>
                </c:pt>
                <c:pt idx="3">
                  <c:v>Haute-Garonne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cat>
          <c:val>
            <c:numRef>
              <c:f>'données graphiques_trim'!$H$48:$H$54</c:f>
              <c:numCache>
                <c:formatCode>#\ ##0.0</c:formatCode>
                <c:ptCount val="7"/>
                <c:pt idx="0">
                  <c:v>9.6999999999999993</c:v>
                </c:pt>
                <c:pt idx="1">
                  <c:v>8.5</c:v>
                </c:pt>
                <c:pt idx="2">
                  <c:v>7.9</c:v>
                </c:pt>
                <c:pt idx="3">
                  <c:v>7.7</c:v>
                </c:pt>
                <c:pt idx="4">
                  <c:v>7.2</c:v>
                </c:pt>
                <c:pt idx="5">
                  <c:v>6.9</c:v>
                </c:pt>
                <c:pt idx="6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0A-4F94-B7A7-B68F670F6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105696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graphiques_trim'!$G$48:$G$54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Paca</c:v>
                </c:pt>
                <c:pt idx="3">
                  <c:v>Haute-Garonne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xVal>
          <c:yVal>
            <c:numRef>
              <c:f>'données graphiques_trim'!$J$48:$J$54</c:f>
              <c:numCache>
                <c:formatCode>#\ ##0.0</c:formatCode>
                <c:ptCount val="7"/>
                <c:pt idx="0">
                  <c:v>9.9999999999999645E-2</c:v>
                </c:pt>
                <c:pt idx="1">
                  <c:v>0</c:v>
                </c:pt>
                <c:pt idx="2">
                  <c:v>0.10000000000000053</c:v>
                </c:pt>
                <c:pt idx="3">
                  <c:v>0.20000000000000018</c:v>
                </c:pt>
                <c:pt idx="4">
                  <c:v>0.10000000000000053</c:v>
                </c:pt>
                <c:pt idx="5">
                  <c:v>0.20000000000000018</c:v>
                </c:pt>
                <c:pt idx="6">
                  <c:v>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00A-4F94-B7A7-B68F670F6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39410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94105696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r"/>
      <c:layout>
        <c:manualLayout>
          <c:xMode val="edge"/>
          <c:yMode val="edge"/>
          <c:x val="4.1266774252943283E-2"/>
          <c:y val="0.10261907402419769"/>
          <c:w val="0.90099174329481158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dep13_trim!$BG$83:$BG$125</c:f>
              <c:numCache>
                <c:formatCode>#\ ##0.0</c:formatCode>
                <c:ptCount val="43"/>
                <c:pt idx="0">
                  <c:v>0.88465335257044142</c:v>
                </c:pt>
                <c:pt idx="1">
                  <c:v>1.0669526927853612</c:v>
                </c:pt>
                <c:pt idx="2">
                  <c:v>1.2251205570761092</c:v>
                </c:pt>
                <c:pt idx="3">
                  <c:v>1.7768131403240961</c:v>
                </c:pt>
                <c:pt idx="4">
                  <c:v>1.6030217049500139</c:v>
                </c:pt>
                <c:pt idx="5">
                  <c:v>2.1273568125222297</c:v>
                </c:pt>
                <c:pt idx="6">
                  <c:v>-0.21945102410477757</c:v>
                </c:pt>
                <c:pt idx="7">
                  <c:v>0.91988130563798176</c:v>
                </c:pt>
                <c:pt idx="8">
                  <c:v>0.43066918034488921</c:v>
                </c:pt>
                <c:pt idx="9">
                  <c:v>-0.41160059242931757</c:v>
                </c:pt>
                <c:pt idx="10">
                  <c:v>1.2814083386653241</c:v>
                </c:pt>
                <c:pt idx="11">
                  <c:v>1.0910394754814812</c:v>
                </c:pt>
                <c:pt idx="12">
                  <c:v>1.2785650345398469</c:v>
                </c:pt>
                <c:pt idx="13">
                  <c:v>1.0939897271696308</c:v>
                </c:pt>
                <c:pt idx="14">
                  <c:v>1.2570108874958796</c:v>
                </c:pt>
                <c:pt idx="15">
                  <c:v>1.0165846665146194</c:v>
                </c:pt>
                <c:pt idx="16">
                  <c:v>0.4983388704318914</c:v>
                </c:pt>
                <c:pt idx="17">
                  <c:v>0.19577950734173122</c:v>
                </c:pt>
                <c:pt idx="18">
                  <c:v>-3.8438746256230782E-2</c:v>
                </c:pt>
                <c:pt idx="19">
                  <c:v>-0.31083267908930123</c:v>
                </c:pt>
                <c:pt idx="20">
                  <c:v>-0.18643822626528417</c:v>
                </c:pt>
                <c:pt idx="21">
                  <c:v>-0.90655845933368395</c:v>
                </c:pt>
                <c:pt idx="22">
                  <c:v>-1.3665908352291201</c:v>
                </c:pt>
                <c:pt idx="23">
                  <c:v>-1.0461457355145809</c:v>
                </c:pt>
                <c:pt idx="24">
                  <c:v>-0.42621204049014816</c:v>
                </c:pt>
                <c:pt idx="25">
                  <c:v>5.0745719636168918</c:v>
                </c:pt>
                <c:pt idx="26">
                  <c:v>-0.94203013859935902</c:v>
                </c:pt>
                <c:pt idx="27">
                  <c:v>-0.94456313954796034</c:v>
                </c:pt>
                <c:pt idx="28">
                  <c:v>0.37299515106303804</c:v>
                </c:pt>
                <c:pt idx="29">
                  <c:v>-0.21488698237280834</c:v>
                </c:pt>
                <c:pt idx="30">
                  <c:v>-1.5187823834196812</c:v>
                </c:pt>
                <c:pt idx="31">
                  <c:v>-2.6914603268554105</c:v>
                </c:pt>
                <c:pt idx="32">
                  <c:v>-2.3350511109233807</c:v>
                </c:pt>
                <c:pt idx="33">
                  <c:v>-1.2732903136515317</c:v>
                </c:pt>
                <c:pt idx="34">
                  <c:v>-0.27161056302241748</c:v>
                </c:pt>
                <c:pt idx="35">
                  <c:v>-0.79772280011244368</c:v>
                </c:pt>
                <c:pt idx="36">
                  <c:v>-0.44812072691204907</c:v>
                </c:pt>
                <c:pt idx="37">
                  <c:v>-0.72235566230762771</c:v>
                </c:pt>
                <c:pt idx="38">
                  <c:v>5.3764404380007846E-2</c:v>
                </c:pt>
                <c:pt idx="39">
                  <c:v>0.96186569703917701</c:v>
                </c:pt>
                <c:pt idx="40">
                  <c:v>-0.21289429798104775</c:v>
                </c:pt>
                <c:pt idx="41">
                  <c:v>-0.85872773174980876</c:v>
                </c:pt>
                <c:pt idx="42">
                  <c:v>0.53261122966841157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6-4A88-9414-25ECC740A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16928"/>
        <c:axId val="151918464"/>
      </c:barChart>
      <c:catAx>
        <c:axId val="15191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91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918464"/>
        <c:scaling>
          <c:orientation val="minMax"/>
          <c:max val="6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91692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sexe, dans les Bouches-du-Rhône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0.80753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676650"/>
          <a:ext cx="6057873" cy="864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août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  <a:endParaRPr lang="fr-FR" sz="1000">
            <a:effectLst/>
          </a:endParaRPr>
        </a:p>
        <a:p xmlns:a="http://schemas.openxmlformats.org/drawingml/2006/main"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0.11387</cdr:x>
      <cdr:y>0</cdr:y>
    </cdr:from>
    <cdr:to>
      <cdr:x>0.94144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03681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2024 et le T3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95240F31-DCB2-D90F-60E8-EBBFF01AA8C5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0.96429</cdr:x>
      <cdr:y>0.45751</cdr:y>
    </cdr:from>
    <cdr:to>
      <cdr:x>0.97923</cdr:x>
      <cdr:y>0.55727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113461" y="2753491"/>
          <a:ext cx="141308" cy="57055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0.8609</cdr:y>
    </cdr:from>
    <cdr:to>
      <cdr:x>1</cdr:x>
      <cdr:y>0.95713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0.84194</cdr:y>
    </cdr:from>
    <cdr:to>
      <cdr:x>0</cdr:x>
      <cdr:y>0.84218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0.00196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6589" cy="371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2024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0.82361</cdr:y>
    </cdr:from>
    <cdr:to>
      <cdr:x>1</cdr:x>
      <cdr:y>0.9886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989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 i="0" baseline="0">
              <a:effectLst/>
              <a:latin typeface="+mn-lt"/>
              <a:ea typeface="+mn-ea"/>
              <a:cs typeface="+mn-cs"/>
            </a:rPr>
            <a:t>* Pour évaluer la comparabilité avec Bouches-du-Rhône, les critères retenus sont le nombre total d'emplois (salariés et non salariés) du département, ainsi qu'une structurelle sectorielle proche</a:t>
          </a:r>
          <a:endParaRPr lang="fr-FR" sz="1000">
            <a:effectLst/>
          </a:endParaRP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0.16762</cdr:x>
      <cdr:y>0.17927</cdr:y>
    </cdr:from>
    <cdr:to>
      <cdr:x>0.49841</cdr:x>
      <cdr:y>0.34219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1258069" y="855462"/>
          <a:ext cx="2482810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186 900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T3 2024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61105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798321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janvier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demeure supérieur à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194F34DC-908A-8FD6-3267-9BCB2E6E0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003502"/>
              </p:ext>
            </p:extLst>
          </p:nvPr>
        </p:nvGraphicFramePr>
        <p:xfrm>
          <a:off x="748938" y="1062037"/>
          <a:ext cx="7285400" cy="526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892" y="-22123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Au 3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2024, la demande d’emploi repart à la hausse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93198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880B4A83-CBF0-4097-BEAE-1BC782682E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928248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306806"/>
            <a:ext cx="89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augmentation plus soutenue chez les hommes…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F33E8BB-8759-4745-9A10-9206BBD13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13740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54" y="324128"/>
            <a:ext cx="86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les seniors…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21FD2A51-7323-4686-B3DB-061566DDD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699584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352371"/>
            <a:ext cx="91439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… et les inscrits depuis moins d’un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67DCA08C-5F2C-4991-8180-CA95DFF5F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950184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légère hausse du nombre de foyers bénéficiaires du RSA, de la PA et de l’ASS ; plus prononcée pour l’AAH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0187"/>
              </p:ext>
            </p:extLst>
          </p:nvPr>
        </p:nvGraphicFramePr>
        <p:xfrm>
          <a:off x="665825" y="1243964"/>
          <a:ext cx="7830105" cy="490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5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6" y="-3158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1</a:t>
            </a:r>
            <a:r>
              <a:rPr lang="fr-FR" sz="2800" b="1" baseline="30000" dirty="0">
                <a:solidFill>
                  <a:srgbClr val="376092"/>
                </a:solidFill>
              </a:rPr>
              <a:t>ère</a:t>
            </a:r>
            <a:r>
              <a:rPr lang="fr-FR" sz="2800" b="1" dirty="0">
                <a:solidFill>
                  <a:srgbClr val="376092"/>
                </a:solidFill>
              </a:rPr>
              <a:t> hausse annuelle du nombre de foyers bénéficiaires du RSA depuis 2021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43BB79-C615-5548-25B1-C0D848FBC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1062"/>
            <a:ext cx="9144000" cy="3735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6805" y="3689345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3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8497" y="467869"/>
            <a:ext cx="893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l’emploi salarié se prolonge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+0,3 %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5662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66274" y="306553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2024 :</a:t>
            </a:r>
            <a:endParaRPr lang="fr-FR" b="1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600-000001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610119"/>
              </p:ext>
            </p:extLst>
          </p:nvPr>
        </p:nvGraphicFramePr>
        <p:xfrm>
          <a:off x="621437" y="1482577"/>
          <a:ext cx="7688062" cy="427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1143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essentiellement portée par l’emploi hors intérim depuis de nombreux trimestres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+ 640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+ 2 340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2024 :</a:t>
            </a:r>
            <a:endParaRPr lang="fr-FR" b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173921"/>
              </p:ext>
            </p:extLst>
          </p:nvPr>
        </p:nvGraphicFramePr>
        <p:xfrm>
          <a:off x="692459" y="1455419"/>
          <a:ext cx="7408554" cy="465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38533" y="163859"/>
            <a:ext cx="8968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Accélération dans le tertiaire marchand et l’industrie ; ralentissement dans le tertiaire non marchand ; nouveau recul dans la construction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75517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janvier 2025</a:t>
            </a:r>
            <a:endParaRPr lang="fr-FR" i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2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274459"/>
              </p:ext>
            </p:extLst>
          </p:nvPr>
        </p:nvGraphicFramePr>
        <p:xfrm>
          <a:off x="642257" y="1258253"/>
          <a:ext cx="7764896" cy="501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5" y="84365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tiers de la croissance du tertiaire marchand dû à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522189"/>
              </p:ext>
            </p:extLst>
          </p:nvPr>
        </p:nvGraphicFramePr>
        <p:xfrm>
          <a:off x="612559" y="1308100"/>
          <a:ext cx="7794594" cy="475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23709" y="1167815"/>
            <a:ext cx="7675082" cy="5736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506801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le recul dans la construction reste marqué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F9E42D6-195A-0777-3BAF-39B3CA781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9" y="1744055"/>
            <a:ext cx="7956763" cy="32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6800" y="698540"/>
            <a:ext cx="8525753" cy="49621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62618" y="92062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janvier 2025</a:t>
            </a:r>
            <a:endParaRPr 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23C8C0-F2D9-811E-D0C0-C21F0E7D4155}"/>
              </a:ext>
            </a:extLst>
          </p:cNvPr>
          <p:cNvSpPr txBox="1"/>
          <p:nvPr/>
        </p:nvSpPr>
        <p:spPr>
          <a:xfrm>
            <a:off x="103544" y="-31827"/>
            <a:ext cx="853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du nombre de bénéficiaires de contrat aidé se consolide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7646C3B-0706-05E3-40A9-9F787EC36742}"/>
              </a:ext>
            </a:extLst>
          </p:cNvPr>
          <p:cNvGrpSpPr>
            <a:grpSpLocks/>
          </p:cNvGrpSpPr>
          <p:nvPr/>
        </p:nvGrpSpPr>
        <p:grpSpPr bwMode="auto">
          <a:xfrm>
            <a:off x="241929" y="1069845"/>
            <a:ext cx="8648494" cy="5497266"/>
            <a:chOff x="0" y="0"/>
            <a:chExt cx="9458325" cy="6042212"/>
          </a:xfrm>
        </p:grpSpPr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BD590CAD-77EA-8FA3-6DA9-5606A52062A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6136384"/>
                </p:ext>
              </p:extLst>
            </p:nvPr>
          </p:nvGraphicFramePr>
          <p:xfrm>
            <a:off x="0" y="0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ZoneTexte 19">
              <a:extLst>
                <a:ext uri="{FF2B5EF4-FFF2-40B4-BE49-F238E27FC236}">
                  <a16:creationId xmlns:a16="http://schemas.microsoft.com/office/drawing/2014/main" id="{4752D3D2-90AA-7945-24C5-958CAFB42351}"/>
                </a:ext>
              </a:extLst>
            </p:cNvPr>
            <p:cNvSpPr txBox="1"/>
            <p:nvPr/>
          </p:nvSpPr>
          <p:spPr>
            <a:xfrm>
              <a:off x="8791575" y="2455867"/>
              <a:ext cx="590550" cy="21440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4 000</a:t>
              </a:r>
            </a:p>
          </p:txBody>
        </p:sp>
      </p:grpSp>
      <p:sp>
        <p:nvSpPr>
          <p:cNvPr id="12" name="ZoneTexte 1"/>
          <p:cNvSpPr txBox="1"/>
          <p:nvPr/>
        </p:nvSpPr>
        <p:spPr>
          <a:xfrm>
            <a:off x="398527" y="5975262"/>
            <a:ext cx="8648494" cy="3683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9441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janvier 2025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D000AE-7DE2-DD2A-235D-9869438C9331}"/>
              </a:ext>
            </a:extLst>
          </p:cNvPr>
          <p:cNvSpPr txBox="1"/>
          <p:nvPr/>
        </p:nvSpPr>
        <p:spPr>
          <a:xfrm>
            <a:off x="103544" y="190977"/>
            <a:ext cx="904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toujours modérée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B3EAF2F-483E-B6A7-B777-8E844742D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201009"/>
              </p:ext>
            </p:extLst>
          </p:nvPr>
        </p:nvGraphicFramePr>
        <p:xfrm>
          <a:off x="103543" y="1020038"/>
          <a:ext cx="9040454" cy="546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19">
            <a:extLst>
              <a:ext uri="{FF2B5EF4-FFF2-40B4-BE49-F238E27FC236}">
                <a16:creationId xmlns:a16="http://schemas.microsoft.com/office/drawing/2014/main" id="{B041D18C-A1A9-1F08-2CDC-6302D0F36D46}"/>
              </a:ext>
            </a:extLst>
          </p:cNvPr>
          <p:cNvSpPr txBox="1"/>
          <p:nvPr/>
        </p:nvSpPr>
        <p:spPr bwMode="auto">
          <a:xfrm>
            <a:off x="8379714" y="1257139"/>
            <a:ext cx="819121" cy="26559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32 300</a:t>
            </a:r>
          </a:p>
        </p:txBody>
      </p:sp>
      <p:sp>
        <p:nvSpPr>
          <p:cNvPr id="11" name="Flèche vers le bas 4">
            <a:extLst>
              <a:ext uri="{FF2B5EF4-FFF2-40B4-BE49-F238E27FC236}">
                <a16:creationId xmlns:a16="http://schemas.microsoft.com/office/drawing/2014/main" id="{5FD4CA04-8828-D7E1-A950-274043B8234B}"/>
              </a:ext>
            </a:extLst>
          </p:cNvPr>
          <p:cNvSpPr/>
          <p:nvPr/>
        </p:nvSpPr>
        <p:spPr>
          <a:xfrm>
            <a:off x="8709941" y="1587206"/>
            <a:ext cx="129209" cy="5082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3663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se stabilise…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321284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7,2 %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8,5 % (0,0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052399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7,9 %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5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98043"/>
              </p:ext>
            </p:extLst>
          </p:nvPr>
        </p:nvGraphicFramePr>
        <p:xfrm>
          <a:off x="391885" y="1196808"/>
          <a:ext cx="7820297" cy="521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10585</TotalTime>
  <Words>1415</Words>
  <Application>Microsoft Office PowerPoint</Application>
  <PresentationFormat>Affichage à l'écran (4:3)</PresentationFormat>
  <Paragraphs>275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945</cp:revision>
  <cp:lastPrinted>2019-04-05T08:16:29Z</cp:lastPrinted>
  <dcterms:created xsi:type="dcterms:W3CDTF">2018-05-30T13:27:07Z</dcterms:created>
  <dcterms:modified xsi:type="dcterms:W3CDTF">2025-01-07T10:35:13Z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