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300" r:id="rId6"/>
    <p:sldId id="299" r:id="rId7"/>
    <p:sldId id="264" r:id="rId8"/>
    <p:sldId id="292" r:id="rId9"/>
    <p:sldId id="293" r:id="rId10"/>
    <p:sldId id="290" r:id="rId11"/>
    <p:sldId id="303" r:id="rId12"/>
    <p:sldId id="315" r:id="rId13"/>
    <p:sldId id="306" r:id="rId14"/>
    <p:sldId id="302" r:id="rId15"/>
    <p:sldId id="296" r:id="rId16"/>
    <p:sldId id="320" r:id="rId17"/>
    <p:sldId id="305" r:id="rId18"/>
    <p:sldId id="321" r:id="rId19"/>
    <p:sldId id="271" r:id="rId20"/>
    <p:sldId id="322" r:id="rId21"/>
    <p:sldId id="272" r:id="rId22"/>
    <p:sldId id="323" r:id="rId23"/>
    <p:sldId id="318" r:id="rId24"/>
    <p:sldId id="319" r:id="rId25"/>
    <p:sldId id="316" r:id="rId2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4306" autoAdjust="0"/>
  </p:normalViewPr>
  <p:slideViewPr>
    <p:cSldViewPr snapToGrid="0" snapToObjects="1">
      <p:cViewPr varScale="1">
        <p:scale>
          <a:sx n="110" d="100"/>
          <a:sy n="110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Prestations%20sociales\2023-T4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4\01%20-%20Fichiers%20de%20travail\Politiques%20emploi\2023_T4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3\2023-T4\01%20-%20Fichiers%20de%20travail\Politiques%20emploi\2023_T4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2013)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100.08035612577982</c:v>
                </c:pt>
                <c:pt idx="2">
                  <c:v>100.25010283002828</c:v>
                </c:pt>
                <c:pt idx="3">
                  <c:v>100.61439889746011</c:v>
                </c:pt>
                <c:pt idx="4">
                  <c:v>100.73341799157949</c:v>
                </c:pt>
                <c:pt idx="5">
                  <c:v>100.66271357923131</c:v>
                </c:pt>
                <c:pt idx="6">
                  <c:v>100.68448604906544</c:v>
                </c:pt>
                <c:pt idx="7">
                  <c:v>100.86988873033391</c:v>
                </c:pt>
                <c:pt idx="8">
                  <c:v>100.80911660448236</c:v>
                </c:pt>
                <c:pt idx="9">
                  <c:v>101.17896801859862</c:v>
                </c:pt>
                <c:pt idx="10">
                  <c:v>101.09704068365562</c:v>
                </c:pt>
                <c:pt idx="11">
                  <c:v>101.53888714621837</c:v>
                </c:pt>
                <c:pt idx="12">
                  <c:v>101.9400505143746</c:v>
                </c:pt>
                <c:pt idx="13">
                  <c:v>102.33150605448617</c:v>
                </c:pt>
                <c:pt idx="14">
                  <c:v>102.52263242627799</c:v>
                </c:pt>
                <c:pt idx="15">
                  <c:v>102.59732097614737</c:v>
                </c:pt>
                <c:pt idx="16">
                  <c:v>103.06245500309478</c:v>
                </c:pt>
                <c:pt idx="17">
                  <c:v>103.47411180387721</c:v>
                </c:pt>
                <c:pt idx="18">
                  <c:v>103.60093082920005</c:v>
                </c:pt>
                <c:pt idx="19">
                  <c:v>103.92342150996572</c:v>
                </c:pt>
                <c:pt idx="20">
                  <c:v>104.50347826428532</c:v>
                </c:pt>
                <c:pt idx="21">
                  <c:v>104.44029321007567</c:v>
                </c:pt>
                <c:pt idx="22">
                  <c:v>104.48490432739068</c:v>
                </c:pt>
                <c:pt idx="23">
                  <c:v>104.7091944354506</c:v>
                </c:pt>
                <c:pt idx="24">
                  <c:v>105.23072364843738</c:v>
                </c:pt>
                <c:pt idx="25">
                  <c:v>105.58721978466569</c:v>
                </c:pt>
                <c:pt idx="26">
                  <c:v>106.09853613809142</c:v>
                </c:pt>
                <c:pt idx="27">
                  <c:v>106.50514262370608</c:v>
                </c:pt>
                <c:pt idx="28">
                  <c:v>104.34905084937883</c:v>
                </c:pt>
                <c:pt idx="29">
                  <c:v>103.41883891009707</c:v>
                </c:pt>
                <c:pt idx="30">
                  <c:v>106.06750475711637</c:v>
                </c:pt>
                <c:pt idx="31">
                  <c:v>106.3381455354933</c:v>
                </c:pt>
                <c:pt idx="32">
                  <c:v>107.18553230602457</c:v>
                </c:pt>
                <c:pt idx="33">
                  <c:v>108.8188042312664</c:v>
                </c:pt>
                <c:pt idx="34">
                  <c:v>109.66686437715313</c:v>
                </c:pt>
                <c:pt idx="35">
                  <c:v>110.49994192137562</c:v>
                </c:pt>
                <c:pt idx="36">
                  <c:v>110.77681142179279</c:v>
                </c:pt>
                <c:pt idx="37">
                  <c:v>111.38419599263094</c:v>
                </c:pt>
                <c:pt idx="38">
                  <c:v>111.66735032970125</c:v>
                </c:pt>
                <c:pt idx="39">
                  <c:v>112.10549322780798</c:v>
                </c:pt>
                <c:pt idx="40">
                  <c:v>112.46097930100272</c:v>
                </c:pt>
                <c:pt idx="41">
                  <c:v>112.48903660749016</c:v>
                </c:pt>
                <c:pt idx="42">
                  <c:v>112.87572240549872</c:v>
                </c:pt>
                <c:pt idx="43">
                  <c:v>113.04215834758166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B9-473E-8474-4AC2EDDCCFCA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99.842670410894229</c:v>
                </c:pt>
                <c:pt idx="2">
                  <c:v>100.04414131182531</c:v>
                </c:pt>
                <c:pt idx="3">
                  <c:v>100.32760906754608</c:v>
                </c:pt>
                <c:pt idx="4">
                  <c:v>100.33006834379479</c:v>
                </c:pt>
                <c:pt idx="5">
                  <c:v>100.38806696592104</c:v>
                </c:pt>
                <c:pt idx="6">
                  <c:v>100.24806987973764</c:v>
                </c:pt>
                <c:pt idx="7">
                  <c:v>100.3399043645456</c:v>
                </c:pt>
                <c:pt idx="8">
                  <c:v>100.27824446553915</c:v>
                </c:pt>
                <c:pt idx="9">
                  <c:v>100.49920726723552</c:v>
                </c:pt>
                <c:pt idx="10">
                  <c:v>100.5855935019556</c:v>
                </c:pt>
                <c:pt idx="11">
                  <c:v>100.7257250509942</c:v>
                </c:pt>
                <c:pt idx="12">
                  <c:v>100.92640569933411</c:v>
                </c:pt>
                <c:pt idx="13">
                  <c:v>101.1390275992734</c:v>
                </c:pt>
                <c:pt idx="14">
                  <c:v>101.47193009517608</c:v>
                </c:pt>
                <c:pt idx="15">
                  <c:v>101.51026257012148</c:v>
                </c:pt>
                <c:pt idx="16">
                  <c:v>101.97638867993201</c:v>
                </c:pt>
                <c:pt idx="17">
                  <c:v>102.42176420258973</c:v>
                </c:pt>
                <c:pt idx="18">
                  <c:v>102.4650464641951</c:v>
                </c:pt>
                <c:pt idx="19">
                  <c:v>102.83785382851227</c:v>
                </c:pt>
                <c:pt idx="20">
                  <c:v>103.13176948129336</c:v>
                </c:pt>
                <c:pt idx="21">
                  <c:v>103.20615936820967</c:v>
                </c:pt>
                <c:pt idx="22">
                  <c:v>103.13292345313252</c:v>
                </c:pt>
                <c:pt idx="23">
                  <c:v>103.45365264468083</c:v>
                </c:pt>
                <c:pt idx="24">
                  <c:v>104.0057733102613</c:v>
                </c:pt>
                <c:pt idx="25">
                  <c:v>104.22781677529289</c:v>
                </c:pt>
                <c:pt idx="26">
                  <c:v>104.57818357245911</c:v>
                </c:pt>
                <c:pt idx="27">
                  <c:v>104.92879891721454</c:v>
                </c:pt>
                <c:pt idx="28">
                  <c:v>102.967186195832</c:v>
                </c:pt>
                <c:pt idx="29">
                  <c:v>102.55660326938741</c:v>
                </c:pt>
                <c:pt idx="30">
                  <c:v>104.65408882516829</c:v>
                </c:pt>
                <c:pt idx="31">
                  <c:v>104.57585598638981</c:v>
                </c:pt>
                <c:pt idx="32">
                  <c:v>105.43146100290855</c:v>
                </c:pt>
                <c:pt idx="33">
                  <c:v>106.68529577825664</c:v>
                </c:pt>
                <c:pt idx="34">
                  <c:v>107.4363320704484</c:v>
                </c:pt>
                <c:pt idx="35">
                  <c:v>107.84236481607728</c:v>
                </c:pt>
                <c:pt idx="36">
                  <c:v>108.21384496828379</c:v>
                </c:pt>
                <c:pt idx="37">
                  <c:v>108.61433740866599</c:v>
                </c:pt>
                <c:pt idx="38">
                  <c:v>109.06274598689861</c:v>
                </c:pt>
                <c:pt idx="39">
                  <c:v>109.3964719041594</c:v>
                </c:pt>
                <c:pt idx="40">
                  <c:v>109.62072207992424</c:v>
                </c:pt>
                <c:pt idx="41">
                  <c:v>109.70583632525963</c:v>
                </c:pt>
                <c:pt idx="42">
                  <c:v>109.94838496110478</c:v>
                </c:pt>
                <c:pt idx="43">
                  <c:v>109.99715446102469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B9-473E-8474-4AC2EDDCCFCA}"/>
            </c:ext>
          </c:extLst>
        </c:ser>
        <c:ser>
          <c:idx val="2"/>
          <c:order val="2"/>
          <c:tx>
            <c:strRef>
              <c:f>'Données graph 1 et 2'!$J$8:$J$9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2'!$J$10:$J$53</c:f>
              <c:numCache>
                <c:formatCode>#\ ##0.0</c:formatCode>
                <c:ptCount val="44"/>
                <c:pt idx="0">
                  <c:v>100</c:v>
                </c:pt>
                <c:pt idx="1">
                  <c:v>100.20381337127608</c:v>
                </c:pt>
                <c:pt idx="2">
                  <c:v>100.52708759159763</c:v>
                </c:pt>
                <c:pt idx="3">
                  <c:v>101.12986232692694</c:v>
                </c:pt>
                <c:pt idx="4">
                  <c:v>101.41619515763618</c:v>
                </c:pt>
                <c:pt idx="5">
                  <c:v>101.6010918618905</c:v>
                </c:pt>
                <c:pt idx="6">
                  <c:v>101.86541921034279</c:v>
                </c:pt>
                <c:pt idx="7">
                  <c:v>102.12794040922061</c:v>
                </c:pt>
                <c:pt idx="8">
                  <c:v>102.30185386172828</c:v>
                </c:pt>
                <c:pt idx="9">
                  <c:v>102.86174483752883</c:v>
                </c:pt>
                <c:pt idx="10">
                  <c:v>102.60271181001843</c:v>
                </c:pt>
                <c:pt idx="11">
                  <c:v>103.03833025018561</c:v>
                </c:pt>
                <c:pt idx="12">
                  <c:v>103.56667006995195</c:v>
                </c:pt>
                <c:pt idx="13">
                  <c:v>103.9154241506394</c:v>
                </c:pt>
                <c:pt idx="14">
                  <c:v>104.2455654535223</c:v>
                </c:pt>
                <c:pt idx="15">
                  <c:v>104.27373400109717</c:v>
                </c:pt>
                <c:pt idx="16">
                  <c:v>104.85442954218686</c:v>
                </c:pt>
                <c:pt idx="17">
                  <c:v>105.19538276484211</c:v>
                </c:pt>
                <c:pt idx="18">
                  <c:v>105.62945387402387</c:v>
                </c:pt>
                <c:pt idx="19">
                  <c:v>105.77043023392943</c:v>
                </c:pt>
                <c:pt idx="20">
                  <c:v>106.34203881603466</c:v>
                </c:pt>
                <c:pt idx="21">
                  <c:v>106.42143013882233</c:v>
                </c:pt>
                <c:pt idx="22">
                  <c:v>106.57501164253853</c:v>
                </c:pt>
                <c:pt idx="23">
                  <c:v>107.07238534299353</c:v>
                </c:pt>
                <c:pt idx="24">
                  <c:v>107.50679733374389</c:v>
                </c:pt>
                <c:pt idx="25">
                  <c:v>107.94041647174129</c:v>
                </c:pt>
                <c:pt idx="26">
                  <c:v>108.73975633122464</c:v>
                </c:pt>
                <c:pt idx="27">
                  <c:v>109.05474904885509</c:v>
                </c:pt>
                <c:pt idx="28">
                  <c:v>107.16720443158529</c:v>
                </c:pt>
                <c:pt idx="29">
                  <c:v>107.00704141431838</c:v>
                </c:pt>
                <c:pt idx="30">
                  <c:v>109.49973250730906</c:v>
                </c:pt>
                <c:pt idx="31">
                  <c:v>109.79018021625242</c:v>
                </c:pt>
                <c:pt idx="32">
                  <c:v>110.81884746908534</c:v>
                </c:pt>
                <c:pt idx="33">
                  <c:v>112.28853420996627</c:v>
                </c:pt>
                <c:pt idx="34">
                  <c:v>112.83547463687759</c:v>
                </c:pt>
                <c:pt idx="35">
                  <c:v>113.64485831788956</c:v>
                </c:pt>
                <c:pt idx="36">
                  <c:v>113.90479444013015</c:v>
                </c:pt>
                <c:pt idx="37">
                  <c:v>114.44104956109939</c:v>
                </c:pt>
                <c:pt idx="38">
                  <c:v>114.88084675943328</c:v>
                </c:pt>
                <c:pt idx="39">
                  <c:v>115.16845385089043</c:v>
                </c:pt>
                <c:pt idx="40">
                  <c:v>115.55923576473486</c:v>
                </c:pt>
                <c:pt idx="41">
                  <c:v>115.75041921474009</c:v>
                </c:pt>
                <c:pt idx="42">
                  <c:v>116.19635986553824</c:v>
                </c:pt>
                <c:pt idx="43">
                  <c:v>116.44911513892271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B9-473E-8474-4AC2EDDCC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872192"/>
        <c:scaling>
          <c:orientation val="minMax"/>
          <c:max val="118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3226449987164779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(données)'!$G$3:$G$13</c:f>
              <c:numCache>
                <c:formatCode>0.0</c:formatCode>
                <c:ptCount val="11"/>
                <c:pt idx="0">
                  <c:v>4.757737290158337</c:v>
                </c:pt>
                <c:pt idx="1">
                  <c:v>4.9897470950102552</c:v>
                </c:pt>
                <c:pt idx="2">
                  <c:v>4.53920717592593</c:v>
                </c:pt>
                <c:pt idx="3">
                  <c:v>2.4184340725876163</c:v>
                </c:pt>
                <c:pt idx="4">
                  <c:v>4.6905614485507785</c:v>
                </c:pt>
                <c:pt idx="5">
                  <c:v>0.37269485810167424</c:v>
                </c:pt>
                <c:pt idx="6">
                  <c:v>-3.4060952870828776</c:v>
                </c:pt>
                <c:pt idx="7">
                  <c:v>2.7008137387050102</c:v>
                </c:pt>
                <c:pt idx="8">
                  <c:v>-4.0378508004407232</c:v>
                </c:pt>
                <c:pt idx="9">
                  <c:v>-4.4863568823449995</c:v>
                </c:pt>
                <c:pt idx="10">
                  <c:v>-0.12551487616454526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F-4843-AB7B-596B089C8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213184"/>
        <c:axId val="173214720"/>
      </c:barChart>
      <c:catAx>
        <c:axId val="1732131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2147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214720"/>
        <c:scaling>
          <c:orientation val="minMax"/>
          <c:max val="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213184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dep13_trim!$BH$103:$BH$122</c:f>
              <c:numCache>
                <c:formatCode>#\ ##0.0</c:formatCode>
                <c:ptCount val="20"/>
                <c:pt idx="0">
                  <c:v>-0.48704461328658022</c:v>
                </c:pt>
                <c:pt idx="1">
                  <c:v>-0.90381101540066844</c:v>
                </c:pt>
                <c:pt idx="2">
                  <c:v>-1.1787560501794525</c:v>
                </c:pt>
                <c:pt idx="3">
                  <c:v>-1.3094325792156747</c:v>
                </c:pt>
                <c:pt idx="4">
                  <c:v>-0.40175557056042477</c:v>
                </c:pt>
                <c:pt idx="5">
                  <c:v>6.345547608555635</c:v>
                </c:pt>
                <c:pt idx="6">
                  <c:v>-0.94986134574316372</c:v>
                </c:pt>
                <c:pt idx="7">
                  <c:v>-0.69187449718421945</c:v>
                </c:pt>
                <c:pt idx="8">
                  <c:v>0.1652624756967036</c:v>
                </c:pt>
                <c:pt idx="9">
                  <c:v>-0.41409207078386689</c:v>
                </c:pt>
                <c:pt idx="10">
                  <c:v>-1.611278952668671</c:v>
                </c:pt>
                <c:pt idx="11">
                  <c:v>-2.9682702149437135</c:v>
                </c:pt>
                <c:pt idx="12">
                  <c:v>-2.6371308016877593</c:v>
                </c:pt>
                <c:pt idx="13">
                  <c:v>-1.3490371509453758</c:v>
                </c:pt>
                <c:pt idx="14">
                  <c:v>-1.4170829347781577E-2</c:v>
                </c:pt>
                <c:pt idx="15">
                  <c:v>-0.45353080820608183</c:v>
                </c:pt>
                <c:pt idx="16">
                  <c:v>-0.35949457198790613</c:v>
                </c:pt>
                <c:pt idx="17">
                  <c:v>-0.60370079302707325</c:v>
                </c:pt>
                <c:pt idx="18">
                  <c:v>0.29829290206648817</c:v>
                </c:pt>
                <c:pt idx="19">
                  <c:v>1.4368639816539908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8-48D4-BAF8-49BAC703E44C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dep13_trim!$BI$103:$BI$122</c:f>
              <c:numCache>
                <c:formatCode>#\ ##0.0</c:formatCode>
                <c:ptCount val="20"/>
                <c:pt idx="0">
                  <c:v>5.7299293308710197E-2</c:v>
                </c:pt>
                <c:pt idx="1">
                  <c:v>-0.90990073810128802</c:v>
                </c:pt>
                <c:pt idx="2">
                  <c:v>-1.3516984524497455</c:v>
                </c:pt>
                <c:pt idx="3">
                  <c:v>-0.82017900732302973</c:v>
                </c:pt>
                <c:pt idx="4">
                  <c:v>-0.61365799232108165</c:v>
                </c:pt>
                <c:pt idx="5">
                  <c:v>3.7343987320874295</c:v>
                </c:pt>
                <c:pt idx="6">
                  <c:v>-0.71298978260176948</c:v>
                </c:pt>
                <c:pt idx="7">
                  <c:v>-1.0803705959670507</c:v>
                </c:pt>
                <c:pt idx="8">
                  <c:v>0.40834845735027159</c:v>
                </c:pt>
                <c:pt idx="9">
                  <c:v>-0.24530372474339535</c:v>
                </c:pt>
                <c:pt idx="10">
                  <c:v>-1.1615867469099928</c:v>
                </c:pt>
                <c:pt idx="11">
                  <c:v>-2.3275608079353138</c:v>
                </c:pt>
                <c:pt idx="12">
                  <c:v>-2.1249497251642269</c:v>
                </c:pt>
                <c:pt idx="13">
                  <c:v>-1.4861995753715496</c:v>
                </c:pt>
                <c:pt idx="14">
                  <c:v>-0.42408231368186167</c:v>
                </c:pt>
                <c:pt idx="15">
                  <c:v>-0.60741464776932208</c:v>
                </c:pt>
                <c:pt idx="16">
                  <c:v>-0.85347007586400458</c:v>
                </c:pt>
                <c:pt idx="17">
                  <c:v>-1.3142513018527091</c:v>
                </c:pt>
                <c:pt idx="18">
                  <c:v>4.6665230813403014E-2</c:v>
                </c:pt>
                <c:pt idx="19">
                  <c:v>1.133794984033587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08-48D4-BAF8-49BAC703E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53568"/>
        <c:axId val="172255104"/>
      </c:barChart>
      <c:catAx>
        <c:axId val="172253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2551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255104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253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581074072327783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(données)'!$N$3:$N$13</c:f>
              <c:numCache>
                <c:formatCode>0.0</c:formatCode>
                <c:ptCount val="11"/>
                <c:pt idx="0">
                  <c:v>6.0864105482086206</c:v>
                </c:pt>
                <c:pt idx="1">
                  <c:v>6.1996005030702239</c:v>
                </c:pt>
                <c:pt idx="2">
                  <c:v>3.9742250087077657</c:v>
                </c:pt>
                <c:pt idx="3">
                  <c:v>1.7922347660044968</c:v>
                </c:pt>
                <c:pt idx="4">
                  <c:v>2.3135654577766118</c:v>
                </c:pt>
                <c:pt idx="5">
                  <c:v>-0.93602238733957455</c:v>
                </c:pt>
                <c:pt idx="6">
                  <c:v>-3.8249236963439182</c:v>
                </c:pt>
                <c:pt idx="7">
                  <c:v>4.1863605671843551</c:v>
                </c:pt>
                <c:pt idx="8">
                  <c:v>-4.7699287103046046</c:v>
                </c:pt>
                <c:pt idx="9">
                  <c:v>-4.3997550020416494</c:v>
                </c:pt>
                <c:pt idx="10">
                  <c:v>0.76170137035058705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C-4C70-9321-65FFFFBBC956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(données)'!$U$3:$U$13</c:f>
              <c:numCache>
                <c:formatCode>0.0</c:formatCode>
                <c:ptCount val="11"/>
                <c:pt idx="0">
                  <c:v>3.392086476021472</c:v>
                </c:pt>
                <c:pt idx="1">
                  <c:v>3.713817586018564</c:v>
                </c:pt>
                <c:pt idx="2">
                  <c:v>5.1493267133077447</c:v>
                </c:pt>
                <c:pt idx="3">
                  <c:v>3.0871042747272481</c:v>
                </c:pt>
                <c:pt idx="4">
                  <c:v>7.1968908321188074</c:v>
                </c:pt>
                <c:pt idx="5">
                  <c:v>1.6897578661142054</c:v>
                </c:pt>
                <c:pt idx="6">
                  <c:v>-2.9954797224167495</c:v>
                </c:pt>
                <c:pt idx="7">
                  <c:v>1.2568503265185438</c:v>
                </c:pt>
                <c:pt idx="8">
                  <c:v>-3.3056779880736298</c:v>
                </c:pt>
                <c:pt idx="9">
                  <c:v>-4.5716583992492232</c:v>
                </c:pt>
                <c:pt idx="10">
                  <c:v>-1.0009834223096425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3C-4C70-9321-65FFFFBBC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96032"/>
        <c:axId val="177206016"/>
      </c:barChart>
      <c:catAx>
        <c:axId val="1771960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72060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7206016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719603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dep13_trim!$BJ$103:$BJ$122</c:f>
              <c:numCache>
                <c:formatCode>#\ ##0.0</c:formatCode>
                <c:ptCount val="20"/>
                <c:pt idx="0">
                  <c:v>6.4842432888090329E-2</c:v>
                </c:pt>
                <c:pt idx="1">
                  <c:v>-0.5961638154484139</c:v>
                </c:pt>
                <c:pt idx="2">
                  <c:v>-2.3859191655801859</c:v>
                </c:pt>
                <c:pt idx="3">
                  <c:v>-1.9233337785494853</c:v>
                </c:pt>
                <c:pt idx="4">
                  <c:v>-1.3209859730355489</c:v>
                </c:pt>
                <c:pt idx="5">
                  <c:v>10.378139663262488</c:v>
                </c:pt>
                <c:pt idx="6">
                  <c:v>-2.3005751437859434</c:v>
                </c:pt>
                <c:pt idx="7">
                  <c:v>-1.804453544919371</c:v>
                </c:pt>
                <c:pt idx="8">
                  <c:v>-0.69073374169165147</c:v>
                </c:pt>
                <c:pt idx="9">
                  <c:v>-1.7191601049868832</c:v>
                </c:pt>
                <c:pt idx="10">
                  <c:v>-4.0459340365869956</c:v>
                </c:pt>
                <c:pt idx="11">
                  <c:v>-3.979961035346502</c:v>
                </c:pt>
                <c:pt idx="12">
                  <c:v>-3.869565217391302</c:v>
                </c:pt>
                <c:pt idx="13">
                  <c:v>-1.8242122719734577</c:v>
                </c:pt>
                <c:pt idx="14">
                  <c:v>0.39926289926288661</c:v>
                </c:pt>
                <c:pt idx="15">
                  <c:v>0.50474151116548516</c:v>
                </c:pt>
                <c:pt idx="16">
                  <c:v>-1.3848729264951953</c:v>
                </c:pt>
                <c:pt idx="17">
                  <c:v>0.38580246913579863</c:v>
                </c:pt>
                <c:pt idx="18">
                  <c:v>1.9062259800153747</c:v>
                </c:pt>
                <c:pt idx="19">
                  <c:v>2.5946598280283562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A-41C2-AAB2-BC87E8143006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dep13_trim!$BK$103:$BK$122</c:f>
              <c:numCache>
                <c:formatCode>#\ ##0.0</c:formatCode>
                <c:ptCount val="20"/>
                <c:pt idx="0">
                  <c:v>-0.5110511569990539</c:v>
                </c:pt>
                <c:pt idx="1">
                  <c:v>-1.1055774295324894</c:v>
                </c:pt>
                <c:pt idx="2">
                  <c:v>-1.3051388193107805</c:v>
                </c:pt>
                <c:pt idx="3">
                  <c:v>-1.3117119042530323</c:v>
                </c:pt>
                <c:pt idx="4">
                  <c:v>-0.63614953574619992</c:v>
                </c:pt>
                <c:pt idx="5">
                  <c:v>4.955593091047783</c:v>
                </c:pt>
                <c:pt idx="6">
                  <c:v>-0.97079818299805609</c:v>
                </c:pt>
                <c:pt idx="7">
                  <c:v>-1.0143901863647109</c:v>
                </c:pt>
                <c:pt idx="8">
                  <c:v>0.36277936659252497</c:v>
                </c:pt>
                <c:pt idx="9">
                  <c:v>-0.3060605261074989</c:v>
                </c:pt>
                <c:pt idx="10">
                  <c:v>-1.3656212782850341</c:v>
                </c:pt>
                <c:pt idx="11">
                  <c:v>-2.8924843703882597</c:v>
                </c:pt>
                <c:pt idx="12">
                  <c:v>-2.3845707496338853</c:v>
                </c:pt>
                <c:pt idx="13">
                  <c:v>-1.4209692028985477</c:v>
                </c:pt>
                <c:pt idx="14">
                  <c:v>-0.24694193992994551</c:v>
                </c:pt>
                <c:pt idx="15">
                  <c:v>-0.79735175590097684</c:v>
                </c:pt>
                <c:pt idx="16">
                  <c:v>-0.56292255462380147</c:v>
                </c:pt>
                <c:pt idx="17">
                  <c:v>-0.86959059208030487</c:v>
                </c:pt>
                <c:pt idx="18">
                  <c:v>0.11774749050661448</c:v>
                </c:pt>
                <c:pt idx="19">
                  <c:v>1.2613566199170867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A-41C2-AAB2-BC87E8143006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dep13_trim!$BL$103:$BL$122</c:f>
              <c:numCache>
                <c:formatCode>#\ ##0.0</c:formatCode>
                <c:ptCount val="20"/>
                <c:pt idx="0">
                  <c:v>0.37610480787313438</c:v>
                </c:pt>
                <c:pt idx="1">
                  <c:v>-0.58077811777930144</c:v>
                </c:pt>
                <c:pt idx="2">
                  <c:v>-0.63442211055275699</c:v>
                </c:pt>
                <c:pt idx="3">
                  <c:v>-6.3215121056958701E-2</c:v>
                </c:pt>
                <c:pt idx="4">
                  <c:v>0.16446328040990998</c:v>
                </c:pt>
                <c:pt idx="5">
                  <c:v>2.7281338806441457</c:v>
                </c:pt>
                <c:pt idx="6">
                  <c:v>0.22130694043154264</c:v>
                </c:pt>
                <c:pt idx="7">
                  <c:v>-0.14721216953934579</c:v>
                </c:pt>
                <c:pt idx="8">
                  <c:v>0.57128816266356353</c:v>
                </c:pt>
                <c:pt idx="9">
                  <c:v>0.2626435377473646</c:v>
                </c:pt>
                <c:pt idx="10">
                  <c:v>-0.21931160523911419</c:v>
                </c:pt>
                <c:pt idx="11">
                  <c:v>-1.5019231943342093</c:v>
                </c:pt>
                <c:pt idx="12">
                  <c:v>-1.7293745738548361</c:v>
                </c:pt>
                <c:pt idx="13">
                  <c:v>-1.2425886211681503</c:v>
                </c:pt>
                <c:pt idx="14">
                  <c:v>-0.42153669285304174</c:v>
                </c:pt>
                <c:pt idx="15">
                  <c:v>-0.37200949265602246</c:v>
                </c:pt>
                <c:pt idx="16">
                  <c:v>-0.3798364771776197</c:v>
                </c:pt>
                <c:pt idx="17">
                  <c:v>-1.7254749903063193</c:v>
                </c:pt>
                <c:pt idx="18">
                  <c:v>-0.44716249095810845</c:v>
                </c:pt>
                <c:pt idx="19">
                  <c:v>0.76623290838231384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FA-41C2-AAB2-BC87E8143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15904"/>
        <c:axId val="171517440"/>
      </c:barChart>
      <c:catAx>
        <c:axId val="171515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174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51744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159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55508552448907955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(données)'!$AB$3:$AB$13</c:f>
              <c:numCache>
                <c:formatCode>0.0</c:formatCode>
                <c:ptCount val="11"/>
                <c:pt idx="0">
                  <c:v>1.2706653914469124</c:v>
                </c:pt>
                <c:pt idx="1">
                  <c:v>-0.31030760928224543</c:v>
                </c:pt>
                <c:pt idx="2">
                  <c:v>0.1894708350250518</c:v>
                </c:pt>
                <c:pt idx="3">
                  <c:v>0.95907064703497635</c:v>
                </c:pt>
                <c:pt idx="4">
                  <c:v>2.0069574525020117</c:v>
                </c:pt>
                <c:pt idx="5">
                  <c:v>1.1411332633788129</c:v>
                </c:pt>
                <c:pt idx="6">
                  <c:v>-4.7724030605628247</c:v>
                </c:pt>
                <c:pt idx="7">
                  <c:v>4.4940759907394767</c:v>
                </c:pt>
                <c:pt idx="8">
                  <c:v>-10.074286459012127</c:v>
                </c:pt>
                <c:pt idx="9">
                  <c:v>-4.7681159420289942</c:v>
                </c:pt>
                <c:pt idx="10">
                  <c:v>3.5002282757571113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8-4100-BB58-4EE98CE1565C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(données)'!$AI$3:$AI$13</c:f>
              <c:numCache>
                <c:formatCode>0.0</c:formatCode>
                <c:ptCount val="11"/>
                <c:pt idx="0">
                  <c:v>3.7313884517612861</c:v>
                </c:pt>
                <c:pt idx="1">
                  <c:v>4.1602240569478033</c:v>
                </c:pt>
                <c:pt idx="2">
                  <c:v>3.6719603394672617</c:v>
                </c:pt>
                <c:pt idx="3">
                  <c:v>1.3238234181661035</c:v>
                </c:pt>
                <c:pt idx="4">
                  <c:v>3.5436220136518815</c:v>
                </c:pt>
                <c:pt idx="5">
                  <c:v>-0.73391187907192457</c:v>
                </c:pt>
                <c:pt idx="6">
                  <c:v>-4.1688284735913577</c:v>
                </c:pt>
                <c:pt idx="7">
                  <c:v>2.227876884762181</c:v>
                </c:pt>
                <c:pt idx="8">
                  <c:v>-4.1653426543798329</c:v>
                </c:pt>
                <c:pt idx="9">
                  <c:v>-4.7746677350722582</c:v>
                </c:pt>
                <c:pt idx="10">
                  <c:v>-6.6738241012098687E-2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8-4100-BB58-4EE98CE1565C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(données)'!$AP$3:$AP$13</c:f>
              <c:numCache>
                <c:formatCode>0.0</c:formatCode>
                <c:ptCount val="11"/>
                <c:pt idx="0">
                  <c:v>10.753555936648841</c:v>
                </c:pt>
                <c:pt idx="1">
                  <c:v>11.157664632480202</c:v>
                </c:pt>
                <c:pt idx="2">
                  <c:v>9.7099311701081668</c:v>
                </c:pt>
                <c:pt idx="3">
                  <c:v>6.2514004033161541</c:v>
                </c:pt>
                <c:pt idx="4">
                  <c:v>9.1241389006045281</c:v>
                </c:pt>
                <c:pt idx="5">
                  <c:v>2.763463024993551</c:v>
                </c:pt>
                <c:pt idx="6">
                  <c:v>-0.90265153889550476</c:v>
                </c:pt>
                <c:pt idx="7">
                  <c:v>2.9729900689480671</c:v>
                </c:pt>
                <c:pt idx="8">
                  <c:v>-0.89686098654709889</c:v>
                </c:pt>
                <c:pt idx="9">
                  <c:v>-3.7190851050641571</c:v>
                </c:pt>
                <c:pt idx="10">
                  <c:v>-1.7897379772098043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28-4100-BB58-4EE98CE15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420928"/>
        <c:axId val="173422464"/>
      </c:barChart>
      <c:catAx>
        <c:axId val="173420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3422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422464"/>
        <c:scaling>
          <c:orientation val="minMax"/>
          <c:max val="12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42092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52226974166298E-2"/>
          <c:y val="0.27208616886960985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dep13_trim!$BS$103:$BS$122</c:f>
              <c:numCache>
                <c:formatCode>#\ ##0.0</c:formatCode>
                <c:ptCount val="20"/>
                <c:pt idx="0">
                  <c:v>-0.83267965968744084</c:v>
                </c:pt>
                <c:pt idx="1">
                  <c:v>-1.1439002129601583</c:v>
                </c:pt>
                <c:pt idx="2">
                  <c:v>-1.914199544531292</c:v>
                </c:pt>
                <c:pt idx="3">
                  <c:v>-0.68084839357429594</c:v>
                </c:pt>
                <c:pt idx="4">
                  <c:v>0.52124466908860523</c:v>
                </c:pt>
                <c:pt idx="5">
                  <c:v>5.1445631678189718</c:v>
                </c:pt>
                <c:pt idx="6">
                  <c:v>-3.4312699883432329</c:v>
                </c:pt>
                <c:pt idx="7">
                  <c:v>-3.0827323655947203</c:v>
                </c:pt>
                <c:pt idx="8">
                  <c:v>-1.3189410149139436</c:v>
                </c:pt>
                <c:pt idx="9">
                  <c:v>0.6019417475728206</c:v>
                </c:pt>
                <c:pt idx="10">
                  <c:v>1.6084410988881359E-2</c:v>
                </c:pt>
                <c:pt idx="11">
                  <c:v>-1.611398797079544</c:v>
                </c:pt>
                <c:pt idx="12">
                  <c:v>8.1726054266084702E-2</c:v>
                </c:pt>
                <c:pt idx="13">
                  <c:v>0.90151886330229747</c:v>
                </c:pt>
                <c:pt idx="14">
                  <c:v>1.5052928037292412</c:v>
                </c:pt>
                <c:pt idx="15">
                  <c:v>1.2724837351703044</c:v>
                </c:pt>
                <c:pt idx="16">
                  <c:v>0.55109431585576019</c:v>
                </c:pt>
                <c:pt idx="17">
                  <c:v>-0.63576573755088628</c:v>
                </c:pt>
                <c:pt idx="18">
                  <c:v>0.54212500393986396</c:v>
                </c:pt>
                <c:pt idx="19">
                  <c:v>1.2163390701902754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6-4FEE-8703-D277ED010537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dep13_trim!$BT$103:$BT$122</c:f>
              <c:numCache>
                <c:formatCode>#\ ##0.0</c:formatCode>
                <c:ptCount val="20"/>
                <c:pt idx="0">
                  <c:v>0.49542420697723522</c:v>
                </c:pt>
                <c:pt idx="1">
                  <c:v>-0.64019171516604967</c:v>
                </c:pt>
                <c:pt idx="2">
                  <c:v>-0.54095028081176944</c:v>
                </c:pt>
                <c:pt idx="3">
                  <c:v>-1.4827132266334142</c:v>
                </c:pt>
                <c:pt idx="4">
                  <c:v>-1.6562346156551055</c:v>
                </c:pt>
                <c:pt idx="5">
                  <c:v>4.8843279579504628</c:v>
                </c:pt>
                <c:pt idx="6">
                  <c:v>2.1341151603995412</c:v>
                </c:pt>
                <c:pt idx="7">
                  <c:v>1.4820254347608364</c:v>
                </c:pt>
                <c:pt idx="8">
                  <c:v>1.9405979673058571</c:v>
                </c:pt>
                <c:pt idx="9">
                  <c:v>-1.2583486593746973</c:v>
                </c:pt>
                <c:pt idx="10">
                  <c:v>-2.8101820082998441</c:v>
                </c:pt>
                <c:pt idx="11">
                  <c:v>-3.7286084120633278</c:v>
                </c:pt>
                <c:pt idx="12">
                  <c:v>-5.0080324090242323</c:v>
                </c:pt>
                <c:pt idx="13">
                  <c:v>-4.0294117647058929</c:v>
                </c:pt>
                <c:pt idx="14">
                  <c:v>-2.2640208397180506</c:v>
                </c:pt>
                <c:pt idx="15">
                  <c:v>-2.7476188609728225</c:v>
                </c:pt>
                <c:pt idx="16">
                  <c:v>-2.0917298081573388</c:v>
                </c:pt>
                <c:pt idx="17">
                  <c:v>-1.3872308895566787</c:v>
                </c:pt>
                <c:pt idx="18">
                  <c:v>-0.31724828852895959</c:v>
                </c:pt>
                <c:pt idx="19">
                  <c:v>1.3777219430485932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F6-4FEE-8703-D277ED010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45568"/>
        <c:axId val="171647360"/>
      </c:barChart>
      <c:catAx>
        <c:axId val="171645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647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647360"/>
        <c:scaling>
          <c:orientation val="minMax"/>
          <c:max val="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645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048805276585941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(données)'!$AW$3:$AW$13</c:f>
              <c:numCache>
                <c:formatCode>0.0</c:formatCode>
                <c:ptCount val="11"/>
                <c:pt idx="0">
                  <c:v>1.5799627461415833</c:v>
                </c:pt>
                <c:pt idx="1">
                  <c:v>3.5593830839254714</c:v>
                </c:pt>
                <c:pt idx="2">
                  <c:v>1.463985328527162</c:v>
                </c:pt>
                <c:pt idx="3">
                  <c:v>6.5629966655240013</c:v>
                </c:pt>
                <c:pt idx="4">
                  <c:v>0.86269922503290353</c:v>
                </c:pt>
                <c:pt idx="5">
                  <c:v>-3.8967816758480711</c:v>
                </c:pt>
                <c:pt idx="6">
                  <c:v>-4.4982803354854273</c:v>
                </c:pt>
                <c:pt idx="7">
                  <c:v>-1.0803980413836678</c:v>
                </c:pt>
                <c:pt idx="8">
                  <c:v>-2.3089451665442517</c:v>
                </c:pt>
                <c:pt idx="9">
                  <c:v>3.8084341288002532</c:v>
                </c:pt>
                <c:pt idx="10">
                  <c:v>1.6753267202015421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CF-4E91-8F00-D7ABF87705DF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(données)'!$BD$3:$BD$13</c:f>
              <c:numCache>
                <c:formatCode>0.0</c:formatCode>
                <c:ptCount val="11"/>
                <c:pt idx="0">
                  <c:v>9.4844646744508321</c:v>
                </c:pt>
                <c:pt idx="1">
                  <c:v>6.9637127750915129</c:v>
                </c:pt>
                <c:pt idx="2">
                  <c:v>8.648077735530201</c:v>
                </c:pt>
                <c:pt idx="3">
                  <c:v>-2.7530427343780417</c:v>
                </c:pt>
                <c:pt idx="4">
                  <c:v>9.9244272062057881</c:v>
                </c:pt>
                <c:pt idx="5">
                  <c:v>5.7291477210723585</c:v>
                </c:pt>
                <c:pt idx="6">
                  <c:v>-2.1606000137617931</c:v>
                </c:pt>
                <c:pt idx="7">
                  <c:v>6.9097686194528496</c:v>
                </c:pt>
                <c:pt idx="8">
                  <c:v>-5.8185047528204414</c:v>
                </c:pt>
                <c:pt idx="9">
                  <c:v>-13.347768387231962</c:v>
                </c:pt>
                <c:pt idx="10">
                  <c:v>-2.4302756730614217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CF-4E91-8F00-D7ABF8770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410624"/>
        <c:axId val="176412160"/>
      </c:barChart>
      <c:catAx>
        <c:axId val="1764106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6412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412160"/>
        <c:scaling>
          <c:orientation val="minMax"/>
          <c:max val="12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41062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020945048845882E-2"/>
          <c:y val="0.1821713794729525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RSA!$AU$40:$AU$86</c:f>
              <c:numCache>
                <c:formatCode>0.0</c:formatCode>
                <c:ptCount val="47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100.07597821957705</c:v>
                </c:pt>
                <c:pt idx="17">
                  <c:v>101.58287957452197</c:v>
                </c:pt>
                <c:pt idx="18">
                  <c:v>100.6838039761935</c:v>
                </c:pt>
                <c:pt idx="19">
                  <c:v>100.12663036596177</c:v>
                </c:pt>
                <c:pt idx="20">
                  <c:v>99.265543877421806</c:v>
                </c:pt>
                <c:pt idx="21">
                  <c:v>99.417500316575911</c:v>
                </c:pt>
                <c:pt idx="22">
                  <c:v>98.65771812080537</c:v>
                </c:pt>
                <c:pt idx="23">
                  <c:v>97.087501582879582</c:v>
                </c:pt>
                <c:pt idx="24">
                  <c:v>95.846523996454351</c:v>
                </c:pt>
                <c:pt idx="25">
                  <c:v>95.567937191338487</c:v>
                </c:pt>
                <c:pt idx="26">
                  <c:v>95.580600227934653</c:v>
                </c:pt>
                <c:pt idx="27">
                  <c:v>95.137393947068503</c:v>
                </c:pt>
                <c:pt idx="28">
                  <c:v>94.985437507914398</c:v>
                </c:pt>
                <c:pt idx="29">
                  <c:v>94.339622641509436</c:v>
                </c:pt>
                <c:pt idx="30">
                  <c:v>94.212992275547677</c:v>
                </c:pt>
                <c:pt idx="31">
                  <c:v>94.137014055970624</c:v>
                </c:pt>
                <c:pt idx="32">
                  <c:v>94.32695960491327</c:v>
                </c:pt>
                <c:pt idx="33">
                  <c:v>94.719513739394714</c:v>
                </c:pt>
                <c:pt idx="34">
                  <c:v>93.972394580220339</c:v>
                </c:pt>
                <c:pt idx="35">
                  <c:v>91.781689249081936</c:v>
                </c:pt>
                <c:pt idx="36">
                  <c:v>91.237178675446373</c:v>
                </c:pt>
                <c:pt idx="37">
                  <c:v>91.351146004811952</c:v>
                </c:pt>
                <c:pt idx="38">
                  <c:v>90.768646321387862</c:v>
                </c:pt>
                <c:pt idx="39">
                  <c:v>90.996580980119035</c:v>
                </c:pt>
                <c:pt idx="40">
                  <c:v>90.452070406483472</c:v>
                </c:pt>
                <c:pt idx="41">
                  <c:v>89.641636064328225</c:v>
                </c:pt>
                <c:pt idx="42">
                  <c:v>89.223755856654435</c:v>
                </c:pt>
                <c:pt idx="43">
                  <c:v>88.60326706344182</c:v>
                </c:pt>
                <c:pt idx="44">
                  <c:v>89.084462454096496</c:v>
                </c:pt>
                <c:pt idx="45">
                  <c:v>89.426364442193247</c:v>
                </c:pt>
                <c:pt idx="46">
                  <c:v>89.831581613270856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74-4F62-95A3-60A4EA3BFBDE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ASS!$AU$40:$AU$85</c:f>
              <c:numCache>
                <c:formatCode>0.0</c:formatCode>
                <c:ptCount val="46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89.416666666666671</c:v>
                </c:pt>
                <c:pt idx="16">
                  <c:v>87.25</c:v>
                </c:pt>
                <c:pt idx="17">
                  <c:v>103.75000000000001</c:v>
                </c:pt>
                <c:pt idx="18">
                  <c:v>103.25</c:v>
                </c:pt>
                <c:pt idx="19">
                  <c:v>101.83333333333333</c:v>
                </c:pt>
                <c:pt idx="20">
                  <c:v>97.333333333333343</c:v>
                </c:pt>
                <c:pt idx="21">
                  <c:v>95.583333333333329</c:v>
                </c:pt>
                <c:pt idx="22">
                  <c:v>91.916666666666671</c:v>
                </c:pt>
                <c:pt idx="23">
                  <c:v>91.166666666666657</c:v>
                </c:pt>
                <c:pt idx="24">
                  <c:v>90.416666666666671</c:v>
                </c:pt>
                <c:pt idx="25">
                  <c:v>88.666666666666671</c:v>
                </c:pt>
                <c:pt idx="26">
                  <c:v>87.25</c:v>
                </c:pt>
                <c:pt idx="27">
                  <c:v>86.666666666666671</c:v>
                </c:pt>
                <c:pt idx="28">
                  <c:v>84.666666666666671</c:v>
                </c:pt>
                <c:pt idx="29">
                  <c:v>85.166666666666671</c:v>
                </c:pt>
                <c:pt idx="30">
                  <c:v>84.75</c:v>
                </c:pt>
                <c:pt idx="31">
                  <c:v>82.083333333333329</c:v>
                </c:pt>
                <c:pt idx="32">
                  <c:v>81</c:v>
                </c:pt>
                <c:pt idx="33">
                  <c:v>80.166666666666657</c:v>
                </c:pt>
                <c:pt idx="34">
                  <c:v>79.333333333333329</c:v>
                </c:pt>
                <c:pt idx="35">
                  <c:v>78.833333333333329</c:v>
                </c:pt>
                <c:pt idx="36">
                  <c:v>78</c:v>
                </c:pt>
                <c:pt idx="37">
                  <c:v>77</c:v>
                </c:pt>
                <c:pt idx="38">
                  <c:v>75.75</c:v>
                </c:pt>
                <c:pt idx="39">
                  <c:v>75.166666666666671</c:v>
                </c:pt>
                <c:pt idx="40">
                  <c:v>74.166666666666671</c:v>
                </c:pt>
                <c:pt idx="41">
                  <c:v>75.666666666666671</c:v>
                </c:pt>
                <c:pt idx="42">
                  <c:v>75.333333333333329</c:v>
                </c:pt>
                <c:pt idx="43">
                  <c:v>74.083333333333329</c:v>
                </c:pt>
                <c:pt idx="44">
                  <c:v>73.5</c:v>
                </c:pt>
                <c:pt idx="45">
                  <c:v>73.75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74-4F62-95A3-60A4EA3BFBDE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AAH!$AU$40:$AU$86</c:f>
              <c:numCache>
                <c:formatCode>0.0</c:formatCode>
                <c:ptCount val="47"/>
                <c:pt idx="0">
                  <c:v>100</c:v>
                </c:pt>
                <c:pt idx="1">
                  <c:v>100.71448985424408</c:v>
                </c:pt>
                <c:pt idx="2">
                  <c:v>101.22892254929981</c:v>
                </c:pt>
                <c:pt idx="3">
                  <c:v>101.48613889682767</c:v>
                </c:pt>
                <c:pt idx="4">
                  <c:v>101.74335524435554</c:v>
                </c:pt>
                <c:pt idx="5">
                  <c:v>101.9148328093741</c:v>
                </c:pt>
                <c:pt idx="6">
                  <c:v>102.40068591026008</c:v>
                </c:pt>
                <c:pt idx="7">
                  <c:v>102.54358388110889</c:v>
                </c:pt>
                <c:pt idx="8">
                  <c:v>102.54358388110889</c:v>
                </c:pt>
                <c:pt idx="9">
                  <c:v>102.62932266361817</c:v>
                </c:pt>
                <c:pt idx="10">
                  <c:v>102.91511860531581</c:v>
                </c:pt>
                <c:pt idx="11">
                  <c:v>100.94312660760217</c:v>
                </c:pt>
                <c:pt idx="12">
                  <c:v>101.20034295513003</c:v>
                </c:pt>
                <c:pt idx="13">
                  <c:v>101.68619605601602</c:v>
                </c:pt>
                <c:pt idx="14">
                  <c:v>102.0005715918834</c:v>
                </c:pt>
                <c:pt idx="15">
                  <c:v>102.34352672192055</c:v>
                </c:pt>
                <c:pt idx="16">
                  <c:v>102.62932266361817</c:v>
                </c:pt>
                <c:pt idx="17">
                  <c:v>102.68648185195769</c:v>
                </c:pt>
                <c:pt idx="18">
                  <c:v>102.60074306944841</c:v>
                </c:pt>
                <c:pt idx="19">
                  <c:v>102.51500428693912</c:v>
                </c:pt>
                <c:pt idx="20">
                  <c:v>102.54358388110889</c:v>
                </c:pt>
                <c:pt idx="21">
                  <c:v>102.57216347527864</c:v>
                </c:pt>
                <c:pt idx="22">
                  <c:v>102.54358388110889</c:v>
                </c:pt>
                <c:pt idx="23">
                  <c:v>101.71477565018576</c:v>
                </c:pt>
                <c:pt idx="24">
                  <c:v>101.71477565018576</c:v>
                </c:pt>
                <c:pt idx="25">
                  <c:v>101.85767362103458</c:v>
                </c:pt>
                <c:pt idx="26">
                  <c:v>102.77222063446698</c:v>
                </c:pt>
                <c:pt idx="27">
                  <c:v>102.91511860531581</c:v>
                </c:pt>
                <c:pt idx="28">
                  <c:v>103.1437553586739</c:v>
                </c:pt>
                <c:pt idx="29">
                  <c:v>103.25807373535297</c:v>
                </c:pt>
                <c:pt idx="30">
                  <c:v>103.42955130037153</c:v>
                </c:pt>
                <c:pt idx="31">
                  <c:v>103.42955130037153</c:v>
                </c:pt>
                <c:pt idx="32">
                  <c:v>103.42955130037153</c:v>
                </c:pt>
                <c:pt idx="33">
                  <c:v>103.68676764789939</c:v>
                </c:pt>
                <c:pt idx="34">
                  <c:v>103.68676764789939</c:v>
                </c:pt>
                <c:pt idx="35">
                  <c:v>101.17176336096027</c:v>
                </c:pt>
                <c:pt idx="36">
                  <c:v>101.48613889682767</c:v>
                </c:pt>
                <c:pt idx="37">
                  <c:v>101.88625321520435</c:v>
                </c:pt>
                <c:pt idx="38">
                  <c:v>102.80080022863676</c:v>
                </c:pt>
                <c:pt idx="39">
                  <c:v>103.22949414118318</c:v>
                </c:pt>
                <c:pt idx="40">
                  <c:v>103.54386967705058</c:v>
                </c:pt>
                <c:pt idx="41">
                  <c:v>103.4581308945413</c:v>
                </c:pt>
                <c:pt idx="42">
                  <c:v>103.68676764789939</c:v>
                </c:pt>
                <c:pt idx="43">
                  <c:v>103.9154044012575</c:v>
                </c:pt>
                <c:pt idx="44">
                  <c:v>105.2300657330666</c:v>
                </c:pt>
                <c:pt idx="45">
                  <c:v>105.3729637039154</c:v>
                </c:pt>
                <c:pt idx="46">
                  <c:v>105.48728208059445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74-4F62-95A3-60A4EA3BFBDE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PA!$AU$40:$AU$86</c:f>
              <c:numCache>
                <c:formatCode>0.0</c:formatCode>
                <c:ptCount val="47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101.84925562454103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102.77054543026904</c:v>
                </c:pt>
                <c:pt idx="17">
                  <c:v>102.45009680218973</c:v>
                </c:pt>
                <c:pt idx="18">
                  <c:v>102.71713732558916</c:v>
                </c:pt>
                <c:pt idx="19">
                  <c:v>104.13245209960611</c:v>
                </c:pt>
                <c:pt idx="20">
                  <c:v>104.67320915948994</c:v>
                </c:pt>
                <c:pt idx="21">
                  <c:v>105.60785099138795</c:v>
                </c:pt>
                <c:pt idx="22">
                  <c:v>105.80813138393752</c:v>
                </c:pt>
                <c:pt idx="23">
                  <c:v>105.31410641564858</c:v>
                </c:pt>
                <c:pt idx="24">
                  <c:v>104.48628079311035</c:v>
                </c:pt>
                <c:pt idx="25">
                  <c:v>104.61312504172508</c:v>
                </c:pt>
                <c:pt idx="26">
                  <c:v>104.43954870151546</c:v>
                </c:pt>
                <c:pt idx="27">
                  <c:v>105.17391014086388</c:v>
                </c:pt>
                <c:pt idx="28">
                  <c:v>105.75472327925763</c:v>
                </c:pt>
                <c:pt idx="29">
                  <c:v>105.44095066426331</c:v>
                </c:pt>
                <c:pt idx="30">
                  <c:v>105.99505975031711</c:v>
                </c:pt>
                <c:pt idx="31">
                  <c:v>106.86294145136523</c:v>
                </c:pt>
                <c:pt idx="32">
                  <c:v>107.67073903464851</c:v>
                </c:pt>
                <c:pt idx="33">
                  <c:v>108.23152413378729</c:v>
                </c:pt>
                <c:pt idx="34">
                  <c:v>108.3183123038921</c:v>
                </c:pt>
                <c:pt idx="35">
                  <c:v>108.11135589825756</c:v>
                </c:pt>
                <c:pt idx="36">
                  <c:v>107.45710661592898</c:v>
                </c:pt>
                <c:pt idx="37">
                  <c:v>107.63735896922357</c:v>
                </c:pt>
                <c:pt idx="38">
                  <c:v>107.25015021029441</c:v>
                </c:pt>
                <c:pt idx="39">
                  <c:v>107.911075505708</c:v>
                </c:pt>
                <c:pt idx="40">
                  <c:v>108.11803191134256</c:v>
                </c:pt>
                <c:pt idx="41">
                  <c:v>107.65071099539357</c:v>
                </c:pt>
                <c:pt idx="42">
                  <c:v>108.11135589825756</c:v>
                </c:pt>
                <c:pt idx="43">
                  <c:v>108.66546498431137</c:v>
                </c:pt>
                <c:pt idx="44">
                  <c:v>108.51191668335669</c:v>
                </c:pt>
                <c:pt idx="45">
                  <c:v>108.78563321984112</c:v>
                </c:pt>
                <c:pt idx="46">
                  <c:v>108.53194472261166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74-4F62-95A3-60A4EA3BF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dateAx>
        <c:axId val="229594624"/>
        <c:scaling>
          <c:orientation val="minMax"/>
          <c:max val="45261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680" baseline="0"/>
            </a:pPr>
            <a:endParaRPr lang="fr-FR"/>
          </a:p>
        </c:txPr>
        <c:crossAx val="229596160"/>
        <c:crossesAt val="100"/>
        <c:auto val="1"/>
        <c:lblOffset val="100"/>
        <c:baseTimeUnit val="months"/>
      </c:dateAx>
      <c:valAx>
        <c:axId val="229596160"/>
        <c:scaling>
          <c:orientation val="minMax"/>
          <c:max val="112"/>
          <c:min val="7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9462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652812266917239"/>
          <c:y val="0.67712750571113356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</c:lvl>
              </c:multiLvlStrCache>
            </c:multiLvlStrRef>
          </c:cat>
          <c:val>
            <c:numRef>
              <c:f>'Données Graph3'!$P$10:$P$53</c:f>
              <c:numCache>
                <c:formatCode>#,##0</c:formatCode>
                <c:ptCount val="44"/>
                <c:pt idx="0">
                  <c:v>-966.88543013366871</c:v>
                </c:pt>
                <c:pt idx="1">
                  <c:v>1618.6488375106128</c:v>
                </c:pt>
                <c:pt idx="2">
                  <c:v>2461.8815803519683</c:v>
                </c:pt>
                <c:pt idx="3">
                  <c:v>4316.9975341765676</c:v>
                </c:pt>
                <c:pt idx="4">
                  <c:v>2233.3163085622946</c:v>
                </c:pt>
                <c:pt idx="5">
                  <c:v>1251.413106366992</c:v>
                </c:pt>
                <c:pt idx="6">
                  <c:v>1984.5692002173746</c:v>
                </c:pt>
                <c:pt idx="7">
                  <c:v>1645.9438059914391</c:v>
                </c:pt>
                <c:pt idx="8">
                  <c:v>1893.5751643604599</c:v>
                </c:pt>
                <c:pt idx="9">
                  <c:v>2826.0846840005834</c:v>
                </c:pt>
                <c:pt idx="10">
                  <c:v>-1981.1560540150385</c:v>
                </c:pt>
                <c:pt idx="11">
                  <c:v>3293.318353512208</c:v>
                </c:pt>
                <c:pt idx="12">
                  <c:v>3632.9848506986164</c:v>
                </c:pt>
                <c:pt idx="13">
                  <c:v>2113.047987774713</c:v>
                </c:pt>
                <c:pt idx="14">
                  <c:v>2325.369886173401</c:v>
                </c:pt>
                <c:pt idx="15">
                  <c:v>130.34714028611779</c:v>
                </c:pt>
                <c:pt idx="16">
                  <c:v>3173.9015426791739</c:v>
                </c:pt>
                <c:pt idx="17">
                  <c:v>1513.5457887089578</c:v>
                </c:pt>
                <c:pt idx="18">
                  <c:v>2652.5729457018897</c:v>
                </c:pt>
                <c:pt idx="19">
                  <c:v>1.5817723367363214</c:v>
                </c:pt>
                <c:pt idx="20">
                  <c:v>3663.2988884190563</c:v>
                </c:pt>
                <c:pt idx="21">
                  <c:v>741.138877797639</c:v>
                </c:pt>
                <c:pt idx="22">
                  <c:v>191.4119313507108</c:v>
                </c:pt>
                <c:pt idx="23">
                  <c:v>4481.8143784950953</c:v>
                </c:pt>
                <c:pt idx="24">
                  <c:v>2815.7854363912484</c:v>
                </c:pt>
                <c:pt idx="25">
                  <c:v>3588.4369360432029</c:v>
                </c:pt>
                <c:pt idx="26">
                  <c:v>5774.1482614445267</c:v>
                </c:pt>
                <c:pt idx="27">
                  <c:v>2956.8237230915111</c:v>
                </c:pt>
                <c:pt idx="28">
                  <c:v>-5030.0031413488323</c:v>
                </c:pt>
                <c:pt idx="29">
                  <c:v>-6226.0557906444883</c:v>
                </c:pt>
                <c:pt idx="30">
                  <c:v>16010.793399926042</c:v>
                </c:pt>
                <c:pt idx="31">
                  <c:v>1293.291220347397</c:v>
                </c:pt>
                <c:pt idx="32">
                  <c:v>6965.1550645568641</c:v>
                </c:pt>
                <c:pt idx="33">
                  <c:v>8674.5134306908585</c:v>
                </c:pt>
                <c:pt idx="34">
                  <c:v>4798.1483390969224</c:v>
                </c:pt>
                <c:pt idx="35">
                  <c:v>5501.0592803141335</c:v>
                </c:pt>
                <c:pt idx="36">
                  <c:v>2152.3974543238292</c:v>
                </c:pt>
                <c:pt idx="37">
                  <c:v>4445.5583677956602</c:v>
                </c:pt>
                <c:pt idx="38">
                  <c:v>2972.2023115098709</c:v>
                </c:pt>
                <c:pt idx="39">
                  <c:v>2739.3328491399297</c:v>
                </c:pt>
                <c:pt idx="40">
                  <c:v>3854.6642566326773</c:v>
                </c:pt>
                <c:pt idx="41">
                  <c:v>1375.8340077792527</c:v>
                </c:pt>
                <c:pt idx="42">
                  <c:v>3291.4868098696461</c:v>
                </c:pt>
                <c:pt idx="43">
                  <c:v>1493.6476988664363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D-4F3D-BAE5-B1CDF2E5AFEB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</c:lvl>
              </c:multiLvlStrCache>
            </c:multiLvlStrRef>
          </c:cat>
          <c:val>
            <c:numRef>
              <c:f>'Données Graph3'!$Q$10:$Q$53</c:f>
              <c:numCache>
                <c:formatCode>#,##0</c:formatCode>
                <c:ptCount val="44"/>
                <c:pt idx="0">
                  <c:v>-6.5168869610024558</c:v>
                </c:pt>
                <c:pt idx="1">
                  <c:v>-72.551166495999496</c:v>
                </c:pt>
                <c:pt idx="2">
                  <c:v>-9.5718226119970495</c:v>
                </c:pt>
                <c:pt idx="3">
                  <c:v>255.56121701899974</c:v>
                </c:pt>
                <c:pt idx="4">
                  <c:v>-61.238392757004476</c:v>
                </c:pt>
                <c:pt idx="5">
                  <c:v>151.18556533000447</c:v>
                </c:pt>
                <c:pt idx="6">
                  <c:v>20.578427088999888</c:v>
                </c:pt>
                <c:pt idx="7">
                  <c:v>345.5026414899985</c:v>
                </c:pt>
                <c:pt idx="8">
                  <c:v>-574.29379338500075</c:v>
                </c:pt>
                <c:pt idx="9">
                  <c:v>1421.164298181</c:v>
                </c:pt>
                <c:pt idx="10">
                  <c:v>16.170351446999121</c:v>
                </c:pt>
                <c:pt idx="11">
                  <c:v>11.217809040001157</c:v>
                </c:pt>
                <c:pt idx="12">
                  <c:v>374.92179316200054</c:v>
                </c:pt>
                <c:pt idx="13">
                  <c:v>532.54816978699819</c:v>
                </c:pt>
                <c:pt idx="14">
                  <c:v>179.03253010199842</c:v>
                </c:pt>
                <c:pt idx="15">
                  <c:v>83.335237512001186</c:v>
                </c:pt>
                <c:pt idx="16">
                  <c:v>1231.1677519710029</c:v>
                </c:pt>
                <c:pt idx="17">
                  <c:v>1072.8742296230012</c:v>
                </c:pt>
                <c:pt idx="18">
                  <c:v>640.22539602999677</c:v>
                </c:pt>
                <c:pt idx="19">
                  <c:v>1067.8437533460019</c:v>
                </c:pt>
                <c:pt idx="20">
                  <c:v>672.83809803899567</c:v>
                </c:pt>
                <c:pt idx="21">
                  <c:v>-138.888208509994</c:v>
                </c:pt>
                <c:pt idx="22">
                  <c:v>973.63432503499644</c:v>
                </c:pt>
                <c:pt idx="23">
                  <c:v>-708.81207210699722</c:v>
                </c:pt>
                <c:pt idx="24">
                  <c:v>479.59878180199667</c:v>
                </c:pt>
                <c:pt idx="25">
                  <c:v>-299.06717993899656</c:v>
                </c:pt>
                <c:pt idx="26">
                  <c:v>289.52404503199432</c:v>
                </c:pt>
                <c:pt idx="27">
                  <c:v>-567.33620288699603</c:v>
                </c:pt>
                <c:pt idx="28">
                  <c:v>-9288.627272472002</c:v>
                </c:pt>
                <c:pt idx="29">
                  <c:v>5011.0831594149986</c:v>
                </c:pt>
                <c:pt idx="30">
                  <c:v>2898.3874320390059</c:v>
                </c:pt>
                <c:pt idx="31">
                  <c:v>910.0015446819998</c:v>
                </c:pt>
                <c:pt idx="32">
                  <c:v>838.16045834699617</c:v>
                </c:pt>
                <c:pt idx="33">
                  <c:v>2474.309794058001</c:v>
                </c:pt>
                <c:pt idx="34">
                  <c:v>-649.14027874800013</c:v>
                </c:pt>
                <c:pt idx="35">
                  <c:v>638.8039501250023</c:v>
                </c:pt>
                <c:pt idx="36">
                  <c:v>-180.56101055900217</c:v>
                </c:pt>
                <c:pt idx="37">
                  <c:v>-377.60743597399778</c:v>
                </c:pt>
                <c:pt idx="38">
                  <c:v>364.03328385599889</c:v>
                </c:pt>
                <c:pt idx="39">
                  <c:v>-557.58858238700122</c:v>
                </c:pt>
                <c:pt idx="40">
                  <c:v>-890.25125915999524</c:v>
                </c:pt>
                <c:pt idx="41">
                  <c:v>74.454974434993346</c:v>
                </c:pt>
                <c:pt idx="42">
                  <c:v>91.352094629000931</c:v>
                </c:pt>
                <c:pt idx="43">
                  <c:v>423.71590230299626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D-4F3D-BAE5-B1CDF2E5A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Graph3'!$O$10:$O$53</c:f>
              <c:numCache>
                <c:formatCode>#,##0</c:formatCode>
                <c:ptCount val="44"/>
                <c:pt idx="0">
                  <c:v>-973.40231709461659</c:v>
                </c:pt>
                <c:pt idx="1">
                  <c:v>1546.097671014606</c:v>
                </c:pt>
                <c:pt idx="2">
                  <c:v>2452.309757740004</c:v>
                </c:pt>
                <c:pt idx="3">
                  <c:v>4572.5587511955528</c:v>
                </c:pt>
                <c:pt idx="4">
                  <c:v>2172.0779158052756</c:v>
                </c:pt>
                <c:pt idx="5">
                  <c:v>1402.5986716969637</c:v>
                </c:pt>
                <c:pt idx="6">
                  <c:v>2005.1476273064036</c:v>
                </c:pt>
                <c:pt idx="7">
                  <c:v>1991.4464474814013</c:v>
                </c:pt>
                <c:pt idx="8">
                  <c:v>1319.2813709754264</c:v>
                </c:pt>
                <c:pt idx="9">
                  <c:v>4247.2489821816562</c:v>
                </c:pt>
                <c:pt idx="10">
                  <c:v>-1964.9857025680831</c:v>
                </c:pt>
                <c:pt idx="11">
                  <c:v>3304.5361625521909</c:v>
                </c:pt>
                <c:pt idx="12">
                  <c:v>4007.9066438606242</c:v>
                </c:pt>
                <c:pt idx="13">
                  <c:v>2645.5961575617548</c:v>
                </c:pt>
                <c:pt idx="14">
                  <c:v>2504.4024162753485</c:v>
                </c:pt>
                <c:pt idx="15">
                  <c:v>213.68237779813353</c:v>
                </c:pt>
                <c:pt idx="16">
                  <c:v>4405.069294650224</c:v>
                </c:pt>
                <c:pt idx="17">
                  <c:v>2586.4200183319626</c:v>
                </c:pt>
                <c:pt idx="18">
                  <c:v>3292.7983417318901</c:v>
                </c:pt>
                <c:pt idx="19">
                  <c:v>1069.4255256827455</c:v>
                </c:pt>
                <c:pt idx="20">
                  <c:v>4336.1369864579756</c:v>
                </c:pt>
                <c:pt idx="21">
                  <c:v>602.25066928763408</c:v>
                </c:pt>
                <c:pt idx="22">
                  <c:v>1165.0462563857436</c:v>
                </c:pt>
                <c:pt idx="23">
                  <c:v>3773.002306388109</c:v>
                </c:pt>
                <c:pt idx="24">
                  <c:v>3295.3842181932414</c:v>
                </c:pt>
                <c:pt idx="25">
                  <c:v>3289.3697561041918</c:v>
                </c:pt>
                <c:pt idx="26">
                  <c:v>6063.6723064765101</c:v>
                </c:pt>
                <c:pt idx="27">
                  <c:v>2389.4875202045077</c:v>
                </c:pt>
                <c:pt idx="28">
                  <c:v>-14318.630413820851</c:v>
                </c:pt>
                <c:pt idx="29">
                  <c:v>-1214.972631229437</c:v>
                </c:pt>
                <c:pt idx="30">
                  <c:v>18909.180831965059</c:v>
                </c:pt>
                <c:pt idx="31">
                  <c:v>2203.2927650293568</c:v>
                </c:pt>
                <c:pt idx="32">
                  <c:v>7803.3155229039257</c:v>
                </c:pt>
                <c:pt idx="33">
                  <c:v>11148.823224748834</c:v>
                </c:pt>
                <c:pt idx="34">
                  <c:v>4149.0080603489187</c:v>
                </c:pt>
                <c:pt idx="35">
                  <c:v>6139.8632304391358</c:v>
                </c:pt>
                <c:pt idx="36">
                  <c:v>1971.8364437648561</c:v>
                </c:pt>
                <c:pt idx="37">
                  <c:v>4067.9509318216005</c:v>
                </c:pt>
                <c:pt idx="38">
                  <c:v>3336.2355953658698</c:v>
                </c:pt>
                <c:pt idx="39">
                  <c:v>2181.7442667529685</c:v>
                </c:pt>
                <c:pt idx="40">
                  <c:v>2964.412997472682</c:v>
                </c:pt>
                <c:pt idx="41">
                  <c:v>1450.2889822142897</c:v>
                </c:pt>
                <c:pt idx="42">
                  <c:v>3382.8389044986106</c:v>
                </c:pt>
                <c:pt idx="43">
                  <c:v>1917.3636011694325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8D-4F3D-BAE5-B1CDF2E5A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2'!$AI$10:$AI$53</c:f>
              <c:numCache>
                <c:formatCode>#\ ##0.0</c:formatCode>
                <c:ptCount val="44"/>
                <c:pt idx="0">
                  <c:v>100</c:v>
                </c:pt>
                <c:pt idx="1">
                  <c:v>100.3594334677874</c:v>
                </c:pt>
                <c:pt idx="2">
                  <c:v>100.46720293260223</c:v>
                </c:pt>
                <c:pt idx="3">
                  <c:v>100.19203713595586</c:v>
                </c:pt>
                <c:pt idx="4">
                  <c:v>99.732251135977819</c:v>
                </c:pt>
                <c:pt idx="5">
                  <c:v>98.641206946941011</c:v>
                </c:pt>
                <c:pt idx="6">
                  <c:v>97.633249681006575</c:v>
                </c:pt>
                <c:pt idx="7">
                  <c:v>96.963729982682636</c:v>
                </c:pt>
                <c:pt idx="8">
                  <c:v>96.005386934348991</c:v>
                </c:pt>
                <c:pt idx="9">
                  <c:v>96.574809271556589</c:v>
                </c:pt>
                <c:pt idx="10">
                  <c:v>95.618297726122393</c:v>
                </c:pt>
                <c:pt idx="11">
                  <c:v>96.13250326955901</c:v>
                </c:pt>
                <c:pt idx="12">
                  <c:v>96.518353310045057</c:v>
                </c:pt>
                <c:pt idx="13">
                  <c:v>96.778764700497575</c:v>
                </c:pt>
                <c:pt idx="14">
                  <c:v>97.090857512854882</c:v>
                </c:pt>
                <c:pt idx="15">
                  <c:v>97.415168431722009</c:v>
                </c:pt>
                <c:pt idx="16">
                  <c:v>98.67041037059407</c:v>
                </c:pt>
                <c:pt idx="17">
                  <c:v>99.8274023034527</c:v>
                </c:pt>
                <c:pt idx="18">
                  <c:v>100.90092437704791</c:v>
                </c:pt>
                <c:pt idx="19">
                  <c:v>101.99399204536137</c:v>
                </c:pt>
                <c:pt idx="20">
                  <c:v>101.97970597114687</c:v>
                </c:pt>
                <c:pt idx="21">
                  <c:v>101.90625303841887</c:v>
                </c:pt>
                <c:pt idx="22">
                  <c:v>104.08898155307145</c:v>
                </c:pt>
                <c:pt idx="23">
                  <c:v>104.53120708114825</c:v>
                </c:pt>
                <c:pt idx="24">
                  <c:v>107.06937527448137</c:v>
                </c:pt>
                <c:pt idx="25">
                  <c:v>108.16069099057415</c:v>
                </c:pt>
                <c:pt idx="26">
                  <c:v>109.73160410699678</c:v>
                </c:pt>
                <c:pt idx="27">
                  <c:v>109.72130272180563</c:v>
                </c:pt>
                <c:pt idx="28">
                  <c:v>101.45049386046519</c:v>
                </c:pt>
                <c:pt idx="29">
                  <c:v>108.3725783595487</c:v>
                </c:pt>
                <c:pt idx="30">
                  <c:v>112.30524113412872</c:v>
                </c:pt>
                <c:pt idx="31">
                  <c:v>113.60530391571062</c:v>
                </c:pt>
                <c:pt idx="32">
                  <c:v>115.32158002001916</c:v>
                </c:pt>
                <c:pt idx="33">
                  <c:v>115.93156766648795</c:v>
                </c:pt>
                <c:pt idx="34">
                  <c:v>116.38854324811241</c:v>
                </c:pt>
                <c:pt idx="35">
                  <c:v>118.43516291691587</c:v>
                </c:pt>
                <c:pt idx="36">
                  <c:v>116.79751843039247</c:v>
                </c:pt>
                <c:pt idx="37">
                  <c:v>117.20387851400965</c:v>
                </c:pt>
                <c:pt idx="38">
                  <c:v>117.98249052469944</c:v>
                </c:pt>
                <c:pt idx="39">
                  <c:v>118.78668840393813</c:v>
                </c:pt>
                <c:pt idx="40">
                  <c:v>119.137821207973</c:v>
                </c:pt>
                <c:pt idx="41">
                  <c:v>118.82665227745808</c:v>
                </c:pt>
                <c:pt idx="42">
                  <c:v>119.23456581620529</c:v>
                </c:pt>
                <c:pt idx="43">
                  <c:v>120.08477517060885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9D-4C77-9729-33863C221A54}"/>
            </c:ext>
          </c:extLst>
        </c:ser>
        <c:ser>
          <c:idx val="1"/>
          <c:order val="1"/>
          <c:tx>
            <c:strRef>
              <c:f>'Données graph 1 et 2'!$AH$8:$AH$9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2'!$AH$10:$AH$53</c:f>
              <c:numCache>
                <c:formatCode>#\ ##0.0</c:formatCode>
                <c:ptCount val="44"/>
                <c:pt idx="0">
                  <c:v>100</c:v>
                </c:pt>
                <c:pt idx="1">
                  <c:v>99.874579058565899</c:v>
                </c:pt>
                <c:pt idx="2">
                  <c:v>99.612183615800689</c:v>
                </c:pt>
                <c:pt idx="3">
                  <c:v>99.657114821702876</c:v>
                </c:pt>
                <c:pt idx="4">
                  <c:v>99.543378695739548</c:v>
                </c:pt>
                <c:pt idx="5">
                  <c:v>99.554801077827776</c:v>
                </c:pt>
                <c:pt idx="6">
                  <c:v>99.335787328819663</c:v>
                </c:pt>
                <c:pt idx="7">
                  <c:v>99.423276404132139</c:v>
                </c:pt>
                <c:pt idx="8">
                  <c:v>98.649775546028764</c:v>
                </c:pt>
                <c:pt idx="9">
                  <c:v>99.157831923304357</c:v>
                </c:pt>
                <c:pt idx="10">
                  <c:v>99.145436755608728</c:v>
                </c:pt>
                <c:pt idx="11">
                  <c:v>98.955108068792725</c:v>
                </c:pt>
                <c:pt idx="12">
                  <c:v>99.334683238119453</c:v>
                </c:pt>
                <c:pt idx="13">
                  <c:v>98.924143033086551</c:v>
                </c:pt>
                <c:pt idx="14">
                  <c:v>98.603364028811114</c:v>
                </c:pt>
                <c:pt idx="15">
                  <c:v>98.15668621203659</c:v>
                </c:pt>
                <c:pt idx="16">
                  <c:v>98.235642142888608</c:v>
                </c:pt>
                <c:pt idx="17">
                  <c:v>98.202503321911024</c:v>
                </c:pt>
                <c:pt idx="18">
                  <c:v>98.242031402537023</c:v>
                </c:pt>
                <c:pt idx="19">
                  <c:v>98.468814074708689</c:v>
                </c:pt>
                <c:pt idx="20">
                  <c:v>98.71905886731976</c:v>
                </c:pt>
                <c:pt idx="21">
                  <c:v>99.154858464650019</c:v>
                </c:pt>
                <c:pt idx="22">
                  <c:v>99.887148124938435</c:v>
                </c:pt>
                <c:pt idx="23">
                  <c:v>99.595616393358924</c:v>
                </c:pt>
                <c:pt idx="24">
                  <c:v>99.596159282719725</c:v>
                </c:pt>
                <c:pt idx="25">
                  <c:v>99.890042026440653</c:v>
                </c:pt>
                <c:pt idx="26">
                  <c:v>100.37184069194032</c:v>
                </c:pt>
                <c:pt idx="27">
                  <c:v>100.22113612066099</c:v>
                </c:pt>
                <c:pt idx="28">
                  <c:v>97.480696826985408</c:v>
                </c:pt>
                <c:pt idx="29">
                  <c:v>98.048376043424966</c:v>
                </c:pt>
                <c:pt idx="30">
                  <c:v>99.162608610470599</c:v>
                </c:pt>
                <c:pt idx="31">
                  <c:v>99.848176966293522</c:v>
                </c:pt>
                <c:pt idx="32">
                  <c:v>100.79138141970205</c:v>
                </c:pt>
                <c:pt idx="33">
                  <c:v>101.49181518711667</c:v>
                </c:pt>
                <c:pt idx="34">
                  <c:v>102.03493804167955</c:v>
                </c:pt>
                <c:pt idx="35">
                  <c:v>103.0352177868342</c:v>
                </c:pt>
                <c:pt idx="36">
                  <c:v>103.16724066980396</c:v>
                </c:pt>
                <c:pt idx="37">
                  <c:v>103.0023010032092</c:v>
                </c:pt>
                <c:pt idx="38">
                  <c:v>103.39987769899572</c:v>
                </c:pt>
                <c:pt idx="39">
                  <c:v>103.72342657457152</c:v>
                </c:pt>
                <c:pt idx="40">
                  <c:v>103.92411175195437</c:v>
                </c:pt>
                <c:pt idx="41">
                  <c:v>104.46584085136443</c:v>
                </c:pt>
                <c:pt idx="42">
                  <c:v>105.28158084560361</c:v>
                </c:pt>
                <c:pt idx="43">
                  <c:v>106.0890515125474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9D-4C77-9729-33863C221A54}"/>
            </c:ext>
          </c:extLst>
        </c:ser>
        <c:ser>
          <c:idx val="2"/>
          <c:order val="2"/>
          <c:tx>
            <c:strRef>
              <c:f>'Données graph 1 et 2'!$AJ$8:$AJ$9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2'!$AJ$10:$AJ$53</c:f>
              <c:numCache>
                <c:formatCode>#\ ##0.0</c:formatCode>
                <c:ptCount val="44"/>
                <c:pt idx="0">
                  <c:v>100</c:v>
                </c:pt>
                <c:pt idx="1">
                  <c:v>99.905022023436402</c:v>
                </c:pt>
                <c:pt idx="2">
                  <c:v>100.35855226571393</c:v>
                </c:pt>
                <c:pt idx="3">
                  <c:v>100.47812585337617</c:v>
                </c:pt>
                <c:pt idx="4">
                  <c:v>100.61154366273605</c:v>
                </c:pt>
                <c:pt idx="5">
                  <c:v>101.27550339865424</c:v>
                </c:pt>
                <c:pt idx="6">
                  <c:v>101.53398625093529</c:v>
                </c:pt>
                <c:pt idx="7">
                  <c:v>101.77972124236018</c:v>
                </c:pt>
                <c:pt idx="8">
                  <c:v>102.03921022901793</c:v>
                </c:pt>
                <c:pt idx="9">
                  <c:v>102.56164152002913</c:v>
                </c:pt>
                <c:pt idx="10">
                  <c:v>102.61929167554614</c:v>
                </c:pt>
                <c:pt idx="11">
                  <c:v>103.16607252692516</c:v>
                </c:pt>
                <c:pt idx="12">
                  <c:v>103.79956133556389</c:v>
                </c:pt>
                <c:pt idx="13">
                  <c:v>104.06027092289034</c:v>
                </c:pt>
                <c:pt idx="14">
                  <c:v>104.42300400972935</c:v>
                </c:pt>
                <c:pt idx="15">
                  <c:v>104.25903648625901</c:v>
                </c:pt>
                <c:pt idx="16">
                  <c:v>105.0908446939744</c:v>
                </c:pt>
                <c:pt idx="17">
                  <c:v>105.7596107414913</c:v>
                </c:pt>
                <c:pt idx="18">
                  <c:v>106.51400323737394</c:v>
                </c:pt>
                <c:pt idx="19">
                  <c:v>107.15610249714966</c:v>
                </c:pt>
                <c:pt idx="20">
                  <c:v>108.04115855172796</c:v>
                </c:pt>
                <c:pt idx="21">
                  <c:v>108.09418049769999</c:v>
                </c:pt>
                <c:pt idx="22">
                  <c:v>108.34990020285507</c:v>
                </c:pt>
                <c:pt idx="23">
                  <c:v>109.16702749296212</c:v>
                </c:pt>
                <c:pt idx="24">
                  <c:v>109.66206412431359</c:v>
                </c:pt>
                <c:pt idx="25">
                  <c:v>110.26601364481941</c:v>
                </c:pt>
                <c:pt idx="26">
                  <c:v>110.99099430290373</c:v>
                </c:pt>
                <c:pt idx="27">
                  <c:v>111.91385405189513</c:v>
                </c:pt>
                <c:pt idx="28">
                  <c:v>109.83706691608486</c:v>
                </c:pt>
                <c:pt idx="29">
                  <c:v>109.23368196232958</c:v>
                </c:pt>
                <c:pt idx="30">
                  <c:v>112.36502398814959</c:v>
                </c:pt>
                <c:pt idx="31">
                  <c:v>111.99957390029429</c:v>
                </c:pt>
                <c:pt idx="32">
                  <c:v>113.4409464146233</c:v>
                </c:pt>
                <c:pt idx="33">
                  <c:v>116.37181523249005</c:v>
                </c:pt>
                <c:pt idx="34">
                  <c:v>117.37943697171056</c:v>
                </c:pt>
                <c:pt idx="35">
                  <c:v>118.42822275709071</c:v>
                </c:pt>
                <c:pt idx="36">
                  <c:v>119.12134574286857</c:v>
                </c:pt>
                <c:pt idx="37">
                  <c:v>120.04742491336474</c:v>
                </c:pt>
                <c:pt idx="38">
                  <c:v>120.69878912769978</c:v>
                </c:pt>
                <c:pt idx="39">
                  <c:v>121.10513259722009</c:v>
                </c:pt>
                <c:pt idx="40">
                  <c:v>121.64416716394504</c:v>
                </c:pt>
                <c:pt idx="41">
                  <c:v>121.79125751485746</c:v>
                </c:pt>
                <c:pt idx="42">
                  <c:v>122.03434709146434</c:v>
                </c:pt>
                <c:pt idx="43">
                  <c:v>121.84066005668932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9D-4C77-9729-33863C221A54}"/>
            </c:ext>
          </c:extLst>
        </c:ser>
        <c:ser>
          <c:idx val="3"/>
          <c:order val="3"/>
          <c:tx>
            <c:strRef>
              <c:f>'Données graph 1 et 2'!$AK$8:$AK$9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2'!$AK$10:$AK$53</c:f>
              <c:numCache>
                <c:formatCode>#\ ##0.0</c:formatCode>
                <c:ptCount val="44"/>
                <c:pt idx="0">
                  <c:v>100</c:v>
                </c:pt>
                <c:pt idx="1">
                  <c:v>100.78218690733978</c:v>
                </c:pt>
                <c:pt idx="2">
                  <c:v>100.92471494063116</c:v>
                </c:pt>
                <c:pt idx="3">
                  <c:v>102.64933948300825</c:v>
                </c:pt>
                <c:pt idx="4">
                  <c:v>103.43180831216014</c:v>
                </c:pt>
                <c:pt idx="5">
                  <c:v>103.24683144147417</c:v>
                </c:pt>
                <c:pt idx="6">
                  <c:v>103.97830933722474</c:v>
                </c:pt>
                <c:pt idx="7">
                  <c:v>104.45445513596485</c:v>
                </c:pt>
                <c:pt idx="8">
                  <c:v>104.92764713498566</c:v>
                </c:pt>
                <c:pt idx="9">
                  <c:v>105.55319100641233</c:v>
                </c:pt>
                <c:pt idx="10">
                  <c:v>104.92753850310777</c:v>
                </c:pt>
                <c:pt idx="11">
                  <c:v>105.37277251547737</c:v>
                </c:pt>
                <c:pt idx="12">
                  <c:v>105.81217987129867</c:v>
                </c:pt>
                <c:pt idx="13">
                  <c:v>106.52539448987245</c:v>
                </c:pt>
                <c:pt idx="14">
                  <c:v>107.10879632360158</c:v>
                </c:pt>
                <c:pt idx="15">
                  <c:v>107.45309421341749</c:v>
                </c:pt>
                <c:pt idx="16">
                  <c:v>107.71469930219982</c:v>
                </c:pt>
                <c:pt idx="17">
                  <c:v>107.51684190107966</c:v>
                </c:pt>
                <c:pt idx="18">
                  <c:v>107.45868370654715</c:v>
                </c:pt>
                <c:pt idx="19">
                  <c:v>106.65666105039109</c:v>
                </c:pt>
                <c:pt idx="20">
                  <c:v>106.99583983892487</c:v>
                </c:pt>
                <c:pt idx="21">
                  <c:v>107.01775652617975</c:v>
                </c:pt>
                <c:pt idx="22">
                  <c:v>106.48702988773024</c:v>
                </c:pt>
                <c:pt idx="23">
                  <c:v>106.71818767500383</c:v>
                </c:pt>
                <c:pt idx="24">
                  <c:v>106.76033394210445</c:v>
                </c:pt>
                <c:pt idx="25">
                  <c:v>106.73605232448674</c:v>
                </c:pt>
                <c:pt idx="26">
                  <c:v>107.59988208170424</c:v>
                </c:pt>
                <c:pt idx="27">
                  <c:v>107.33433244665834</c:v>
                </c:pt>
                <c:pt idx="28">
                  <c:v>106.9923678169594</c:v>
                </c:pt>
                <c:pt idx="29">
                  <c:v>106.15453976797045</c:v>
                </c:pt>
                <c:pt idx="30">
                  <c:v>107.95327270077186</c:v>
                </c:pt>
                <c:pt idx="31">
                  <c:v>108.69433260809025</c:v>
                </c:pt>
                <c:pt idx="32">
                  <c:v>108.7980349642405</c:v>
                </c:pt>
                <c:pt idx="33">
                  <c:v>108.78932307323761</c:v>
                </c:pt>
                <c:pt idx="34">
                  <c:v>108.68415574996102</c:v>
                </c:pt>
                <c:pt idx="35">
                  <c:v>108.71806128730832</c:v>
                </c:pt>
                <c:pt idx="36">
                  <c:v>108.92899861940089</c:v>
                </c:pt>
                <c:pt idx="37">
                  <c:v>109.01093034283879</c:v>
                </c:pt>
                <c:pt idx="38">
                  <c:v>109.10295257395688</c:v>
                </c:pt>
                <c:pt idx="39">
                  <c:v>109.14804923917343</c:v>
                </c:pt>
                <c:pt idx="40">
                  <c:v>109.41944716547138</c:v>
                </c:pt>
                <c:pt idx="41">
                  <c:v>109.68212445104125</c:v>
                </c:pt>
                <c:pt idx="42">
                  <c:v>110.35834109131591</c:v>
                </c:pt>
                <c:pt idx="43">
                  <c:v>110.90011869421986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9D-4C77-9729-33863C221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1521536"/>
        <c:scaling>
          <c:orientation val="minMax"/>
          <c:max val="125"/>
          <c:min val="9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5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8C1-4BAF-8219-BBC12FE09362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C1-4BAF-8219-BBC12FE09362}"/>
                </c:ext>
              </c:extLst>
            </c:dLbl>
            <c:dLbl>
              <c:idx val="2"/>
              <c:layout>
                <c:manualLayout>
                  <c:x val="5.5560337142891618E-3"/>
                  <c:y val="-2.490217004624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C1-4BAF-8219-BBC12FE09362}"/>
                </c:ext>
              </c:extLst>
            </c:dLbl>
            <c:dLbl>
              <c:idx val="4"/>
              <c:layout>
                <c:manualLayout>
                  <c:x val="3.54893138043370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C1-4BAF-8219-BBC12FE09362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annuel'!$BY$60:$CC$60</c:f>
              <c:numCache>
                <c:formatCode>#,##0</c:formatCode>
                <c:ptCount val="5"/>
                <c:pt idx="0">
                  <c:v>10020</c:v>
                </c:pt>
                <c:pt idx="1">
                  <c:v>3050</c:v>
                </c:pt>
                <c:pt idx="2">
                  <c:v>4380</c:v>
                </c:pt>
                <c:pt idx="3">
                  <c:v>2080</c:v>
                </c:pt>
                <c:pt idx="4">
                  <c:v>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C1-4BAF-8219-BBC12FE09362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8C1-4BAF-8219-BBC12FE09362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C1-4BAF-8219-BBC12FE09362}"/>
                </c:ext>
              </c:extLst>
            </c:dLbl>
            <c:dLbl>
              <c:idx val="1"/>
              <c:layout>
                <c:manualLayout>
                  <c:x val="-6.9158262581718621E-5"/>
                  <c:y val="-2.2408575479747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C1-4BAF-8219-BBC12FE09362}"/>
                </c:ext>
              </c:extLst>
            </c:dLbl>
            <c:dLbl>
              <c:idx val="2"/>
              <c:layout>
                <c:manualLayout>
                  <c:x val="7.3304994045060813E-3"/>
                  <c:y val="-5.3937020589614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C1-4BAF-8219-BBC12FE09362}"/>
                </c:ext>
              </c:extLst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C1-4BAF-8219-BBC12FE09362}"/>
                </c:ext>
              </c:extLst>
            </c:dLbl>
            <c:dLbl>
              <c:idx val="4"/>
              <c:layout>
                <c:manualLayout>
                  <c:x val="5.3233970706505615E-3"/>
                  <c:y val="-2.0066014443400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C1-4BAF-8219-BBC12FE09362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annuel'!$CE$60:$CI$60</c:f>
              <c:numCache>
                <c:formatCode>#,##0</c:formatCode>
                <c:ptCount val="5"/>
                <c:pt idx="0">
                  <c:v>-300</c:v>
                </c:pt>
                <c:pt idx="1">
                  <c:v>-330</c:v>
                </c:pt>
                <c:pt idx="2">
                  <c:v>70</c:v>
                </c:pt>
                <c:pt idx="3">
                  <c:v>-130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C1-4BAF-8219-BBC12FE09362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228094011472037E-3"/>
                  <c:y val="0.143846749928509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C1-4BAF-8219-BBC12FE09362}"/>
                </c:ext>
              </c:extLst>
            </c:dLbl>
            <c:dLbl>
              <c:idx val="1"/>
              <c:layout>
                <c:manualLayout>
                  <c:x val="-1.9141873981079445E-3"/>
                  <c:y val="1.37142283262361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C1-4BAF-8219-BBC12FE09362}"/>
                </c:ext>
              </c:extLst>
            </c:dLbl>
            <c:dLbl>
              <c:idx val="2"/>
              <c:layout>
                <c:manualLayout>
                  <c:x val="-3.2052159790216239E-4"/>
                  <c:y val="4.13022870720653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8C1-4BAF-8219-BBC12FE09362}"/>
                </c:ext>
              </c:extLst>
            </c:dLbl>
            <c:dLbl>
              <c:idx val="3"/>
              <c:layout>
                <c:manualLayout>
                  <c:x val="-3.5784126607988575E-3"/>
                  <c:y val="7.73728316688273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C1-4BAF-8219-BBC12FE09362}"/>
                </c:ext>
              </c:extLst>
            </c:dLbl>
            <c:dLbl>
              <c:idx val="4"/>
              <c:layout>
                <c:manualLayout>
                  <c:x val="7.0699184192891959E-5"/>
                  <c:y val="-2.92991252060741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C1-4BAF-8219-BBC12FE09362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annuel'!$BS$60:$BW$60</c:f>
              <c:numCache>
                <c:formatCode>#,##0</c:formatCode>
                <c:ptCount val="5"/>
                <c:pt idx="0">
                  <c:v>9710</c:v>
                </c:pt>
                <c:pt idx="1">
                  <c:v>2720</c:v>
                </c:pt>
                <c:pt idx="2">
                  <c:v>4450</c:v>
                </c:pt>
                <c:pt idx="3">
                  <c:v>1940</c:v>
                </c:pt>
                <c:pt idx="4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8C1-4BAF-8219-BBC12FE09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376448"/>
        <c:axId val="134390528"/>
      </c:barChart>
      <c:catAx>
        <c:axId val="13437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34390528"/>
        <c:crosses val="autoZero"/>
        <c:auto val="1"/>
        <c:lblAlgn val="ctr"/>
        <c:lblOffset val="100"/>
        <c:noMultiLvlLbl val="0"/>
      </c:catAx>
      <c:valAx>
        <c:axId val="134390528"/>
        <c:scaling>
          <c:orientation val="minMax"/>
          <c:max val="12000"/>
          <c:min val="-2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34376448"/>
        <c:crosses val="autoZero"/>
        <c:crossBetween val="between"/>
        <c:majorUnit val="2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494761559671265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212598425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GRAPHIQUE_stocks_bénéf'!$AU$3:$AU$58</c:f>
              <c:numCache>
                <c:formatCode>#,##0</c:formatCode>
                <c:ptCount val="56"/>
                <c:pt idx="0">
                  <c:v>2942</c:v>
                </c:pt>
                <c:pt idx="1">
                  <c:v>6428</c:v>
                </c:pt>
                <c:pt idx="2">
                  <c:v>9325</c:v>
                </c:pt>
                <c:pt idx="3">
                  <c:v>9348</c:v>
                </c:pt>
                <c:pt idx="4">
                  <c:v>8042</c:v>
                </c:pt>
                <c:pt idx="5">
                  <c:v>7287</c:v>
                </c:pt>
                <c:pt idx="6">
                  <c:v>6287</c:v>
                </c:pt>
                <c:pt idx="7">
                  <c:v>7545</c:v>
                </c:pt>
                <c:pt idx="8">
                  <c:v>9183</c:v>
                </c:pt>
                <c:pt idx="9">
                  <c:v>9743</c:v>
                </c:pt>
                <c:pt idx="10">
                  <c:v>9132</c:v>
                </c:pt>
                <c:pt idx="11">
                  <c:v>7985</c:v>
                </c:pt>
                <c:pt idx="12">
                  <c:v>8269</c:v>
                </c:pt>
                <c:pt idx="13">
                  <c:v>8287</c:v>
                </c:pt>
                <c:pt idx="14">
                  <c:v>7652</c:v>
                </c:pt>
                <c:pt idx="15">
                  <c:v>8372</c:v>
                </c:pt>
                <c:pt idx="16">
                  <c:v>9154</c:v>
                </c:pt>
                <c:pt idx="17">
                  <c:v>9982</c:v>
                </c:pt>
                <c:pt idx="18">
                  <c:v>9337</c:v>
                </c:pt>
                <c:pt idx="19">
                  <c:v>8820</c:v>
                </c:pt>
                <c:pt idx="20">
                  <c:v>9141</c:v>
                </c:pt>
                <c:pt idx="21">
                  <c:v>9736</c:v>
                </c:pt>
                <c:pt idx="22">
                  <c:v>9697</c:v>
                </c:pt>
                <c:pt idx="23">
                  <c:v>9695</c:v>
                </c:pt>
                <c:pt idx="24">
                  <c:v>10345</c:v>
                </c:pt>
                <c:pt idx="25">
                  <c:v>10867</c:v>
                </c:pt>
                <c:pt idx="26">
                  <c:v>10920</c:v>
                </c:pt>
                <c:pt idx="27">
                  <c:v>10761</c:v>
                </c:pt>
                <c:pt idx="28">
                  <c:v>10895</c:v>
                </c:pt>
                <c:pt idx="29">
                  <c:v>9936</c:v>
                </c:pt>
                <c:pt idx="30">
                  <c:v>7423</c:v>
                </c:pt>
                <c:pt idx="31">
                  <c:v>5410</c:v>
                </c:pt>
                <c:pt idx="32">
                  <c:v>4553</c:v>
                </c:pt>
                <c:pt idx="33">
                  <c:v>4121</c:v>
                </c:pt>
                <c:pt idx="34">
                  <c:v>3589</c:v>
                </c:pt>
                <c:pt idx="35">
                  <c:v>3605</c:v>
                </c:pt>
                <c:pt idx="36">
                  <c:v>3660</c:v>
                </c:pt>
                <c:pt idx="37">
                  <c:v>3670</c:v>
                </c:pt>
                <c:pt idx="38">
                  <c:v>3330</c:v>
                </c:pt>
                <c:pt idx="39">
                  <c:v>2704</c:v>
                </c:pt>
                <c:pt idx="40">
                  <c:v>2293</c:v>
                </c:pt>
                <c:pt idx="41">
                  <c:v>1880</c:v>
                </c:pt>
                <c:pt idx="42">
                  <c:v>1940</c:v>
                </c:pt>
                <c:pt idx="43">
                  <c:v>2031</c:v>
                </c:pt>
                <c:pt idx="44">
                  <c:v>2096</c:v>
                </c:pt>
                <c:pt idx="45">
                  <c:v>2232</c:v>
                </c:pt>
                <c:pt idx="46">
                  <c:v>2220</c:v>
                </c:pt>
                <c:pt idx="47">
                  <c:v>2347</c:v>
                </c:pt>
                <c:pt idx="48">
                  <c:v>2430</c:v>
                </c:pt>
                <c:pt idx="49">
                  <c:v>2265</c:v>
                </c:pt>
                <c:pt idx="50">
                  <c:v>1659</c:v>
                </c:pt>
                <c:pt idx="51">
                  <c:v>1166</c:v>
                </c:pt>
                <c:pt idx="52">
                  <c:v>915</c:v>
                </c:pt>
                <c:pt idx="53">
                  <c:v>1072</c:v>
                </c:pt>
                <c:pt idx="54">
                  <c:v>1121</c:v>
                </c:pt>
                <c:pt idx="55">
                  <c:v>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A-44EC-96BA-FAC522B79570}"/>
            </c:ext>
          </c:extLst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GRAPHIQUE_stocks_bénéf'!$AX$3:$AX$58</c:f>
              <c:numCache>
                <c:formatCode>#,##0</c:formatCode>
                <c:ptCount val="56"/>
                <c:pt idx="0">
                  <c:v>1770</c:v>
                </c:pt>
                <c:pt idx="1">
                  <c:v>3632</c:v>
                </c:pt>
                <c:pt idx="2">
                  <c:v>3186</c:v>
                </c:pt>
                <c:pt idx="3">
                  <c:v>2621</c:v>
                </c:pt>
                <c:pt idx="4">
                  <c:v>2545</c:v>
                </c:pt>
                <c:pt idx="5">
                  <c:v>2239</c:v>
                </c:pt>
                <c:pt idx="6">
                  <c:v>2202</c:v>
                </c:pt>
                <c:pt idx="7">
                  <c:v>2605</c:v>
                </c:pt>
                <c:pt idx="8">
                  <c:v>2326</c:v>
                </c:pt>
                <c:pt idx="9">
                  <c:v>1538</c:v>
                </c:pt>
                <c:pt idx="10">
                  <c:v>1234</c:v>
                </c:pt>
                <c:pt idx="11">
                  <c:v>976</c:v>
                </c:pt>
                <c:pt idx="12">
                  <c:v>943</c:v>
                </c:pt>
                <c:pt idx="13">
                  <c:v>974</c:v>
                </c:pt>
                <c:pt idx="14">
                  <c:v>1038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1112</c:v>
                </c:pt>
                <c:pt idx="19">
                  <c:v>1066</c:v>
                </c:pt>
                <c:pt idx="20">
                  <c:v>1156</c:v>
                </c:pt>
                <c:pt idx="21">
                  <c:v>1499</c:v>
                </c:pt>
                <c:pt idx="22">
                  <c:v>1878</c:v>
                </c:pt>
                <c:pt idx="23">
                  <c:v>2230</c:v>
                </c:pt>
                <c:pt idx="24">
                  <c:v>2766</c:v>
                </c:pt>
                <c:pt idx="25">
                  <c:v>2637</c:v>
                </c:pt>
                <c:pt idx="26">
                  <c:v>2010</c:v>
                </c:pt>
                <c:pt idx="27">
                  <c:v>1695</c:v>
                </c:pt>
                <c:pt idx="28">
                  <c:v>1369</c:v>
                </c:pt>
                <c:pt idx="29">
                  <c:v>996</c:v>
                </c:pt>
                <c:pt idx="30">
                  <c:v>670</c:v>
                </c:pt>
                <c:pt idx="31">
                  <c:v>407</c:v>
                </c:pt>
                <c:pt idx="32">
                  <c:v>171</c:v>
                </c:pt>
                <c:pt idx="33">
                  <c:v>75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71</c:v>
                </c:pt>
                <c:pt idx="44">
                  <c:v>310</c:v>
                </c:pt>
                <c:pt idx="45">
                  <c:v>717</c:v>
                </c:pt>
                <c:pt idx="46">
                  <c:v>927</c:v>
                </c:pt>
                <c:pt idx="47">
                  <c:v>1167</c:v>
                </c:pt>
                <c:pt idx="48">
                  <c:v>1375</c:v>
                </c:pt>
                <c:pt idx="49">
                  <c:v>1103</c:v>
                </c:pt>
                <c:pt idx="50">
                  <c:v>733</c:v>
                </c:pt>
                <c:pt idx="51">
                  <c:v>481</c:v>
                </c:pt>
                <c:pt idx="52">
                  <c:v>322</c:v>
                </c:pt>
                <c:pt idx="53">
                  <c:v>312</c:v>
                </c:pt>
                <c:pt idx="54">
                  <c:v>366</c:v>
                </c:pt>
                <c:pt idx="55">
                  <c:v>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4A-44EC-96BA-FAC522B79570}"/>
            </c:ext>
          </c:extLst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GRAPHIQUE_stocks_bénéf'!$BA$3:$BA$58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341</c:v>
                </c:pt>
                <c:pt idx="13">
                  <c:v>768</c:v>
                </c:pt>
                <c:pt idx="14">
                  <c:v>1865</c:v>
                </c:pt>
                <c:pt idx="15">
                  <c:v>3195</c:v>
                </c:pt>
                <c:pt idx="16">
                  <c:v>4026</c:v>
                </c:pt>
                <c:pt idx="17">
                  <c:v>4367</c:v>
                </c:pt>
                <c:pt idx="18">
                  <c:v>4414</c:v>
                </c:pt>
                <c:pt idx="19">
                  <c:v>4568</c:v>
                </c:pt>
                <c:pt idx="20">
                  <c:v>4662</c:v>
                </c:pt>
                <c:pt idx="21">
                  <c:v>4660</c:v>
                </c:pt>
                <c:pt idx="22">
                  <c:v>4622</c:v>
                </c:pt>
                <c:pt idx="23">
                  <c:v>4626</c:v>
                </c:pt>
                <c:pt idx="24">
                  <c:v>4463</c:v>
                </c:pt>
                <c:pt idx="25">
                  <c:v>4333</c:v>
                </c:pt>
                <c:pt idx="26">
                  <c:v>3939</c:v>
                </c:pt>
                <c:pt idx="27">
                  <c:v>3433</c:v>
                </c:pt>
                <c:pt idx="28">
                  <c:v>3183</c:v>
                </c:pt>
                <c:pt idx="29">
                  <c:v>2979</c:v>
                </c:pt>
                <c:pt idx="30">
                  <c:v>2404</c:v>
                </c:pt>
                <c:pt idx="31">
                  <c:v>1941</c:v>
                </c:pt>
                <c:pt idx="32">
                  <c:v>1494</c:v>
                </c:pt>
                <c:pt idx="33">
                  <c:v>1190</c:v>
                </c:pt>
                <c:pt idx="34">
                  <c:v>903</c:v>
                </c:pt>
                <c:pt idx="35">
                  <c:v>649</c:v>
                </c:pt>
                <c:pt idx="36">
                  <c:v>511</c:v>
                </c:pt>
                <c:pt idx="37">
                  <c:v>408</c:v>
                </c:pt>
                <c:pt idx="38">
                  <c:v>271</c:v>
                </c:pt>
                <c:pt idx="39">
                  <c:v>175</c:v>
                </c:pt>
                <c:pt idx="40">
                  <c:v>69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4A-44EC-96BA-FAC522B79570}"/>
            </c:ext>
          </c:extLst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GRAPHIQUE_stocks_bénéf'!$BB$3:$BB$58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1663</c:v>
                </c:pt>
                <c:pt idx="21">
                  <c:v>1770</c:v>
                </c:pt>
                <c:pt idx="22">
                  <c:v>1733</c:v>
                </c:pt>
                <c:pt idx="23">
                  <c:v>1665</c:v>
                </c:pt>
                <c:pt idx="24">
                  <c:v>1755</c:v>
                </c:pt>
                <c:pt idx="25">
                  <c:v>1789</c:v>
                </c:pt>
                <c:pt idx="26">
                  <c:v>1778</c:v>
                </c:pt>
                <c:pt idx="27">
                  <c:v>1871</c:v>
                </c:pt>
                <c:pt idx="28">
                  <c:v>1889</c:v>
                </c:pt>
                <c:pt idx="29">
                  <c:v>1832</c:v>
                </c:pt>
                <c:pt idx="30">
                  <c:v>1964</c:v>
                </c:pt>
                <c:pt idx="31">
                  <c:v>2164</c:v>
                </c:pt>
                <c:pt idx="32">
                  <c:v>2002</c:v>
                </c:pt>
                <c:pt idx="33">
                  <c:v>1867</c:v>
                </c:pt>
                <c:pt idx="34">
                  <c:v>1816</c:v>
                </c:pt>
                <c:pt idx="35">
                  <c:v>1992</c:v>
                </c:pt>
                <c:pt idx="36">
                  <c:v>2019</c:v>
                </c:pt>
                <c:pt idx="37">
                  <c:v>2061</c:v>
                </c:pt>
                <c:pt idx="38">
                  <c:v>2078</c:v>
                </c:pt>
                <c:pt idx="39">
                  <c:v>2139</c:v>
                </c:pt>
                <c:pt idx="40">
                  <c:v>2141</c:v>
                </c:pt>
                <c:pt idx="41">
                  <c:v>2182</c:v>
                </c:pt>
                <c:pt idx="42">
                  <c:v>2240</c:v>
                </c:pt>
                <c:pt idx="43">
                  <c:v>2320</c:v>
                </c:pt>
                <c:pt idx="44">
                  <c:v>2497</c:v>
                </c:pt>
                <c:pt idx="45">
                  <c:v>2582</c:v>
                </c:pt>
                <c:pt idx="46">
                  <c:v>2553</c:v>
                </c:pt>
                <c:pt idx="47">
                  <c:v>2615</c:v>
                </c:pt>
                <c:pt idx="48">
                  <c:v>2727</c:v>
                </c:pt>
                <c:pt idx="49">
                  <c:v>2777</c:v>
                </c:pt>
                <c:pt idx="50">
                  <c:v>2709</c:v>
                </c:pt>
                <c:pt idx="51">
                  <c:v>2808</c:v>
                </c:pt>
                <c:pt idx="52">
                  <c:v>2789</c:v>
                </c:pt>
                <c:pt idx="53">
                  <c:v>2832</c:v>
                </c:pt>
                <c:pt idx="54">
                  <c:v>2650</c:v>
                </c:pt>
                <c:pt idx="55">
                  <c:v>2694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4A-44EC-96BA-FAC522B79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705344"/>
        <c:axId val="1"/>
      </c:areaChart>
      <c:catAx>
        <c:axId val="8527053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52705344"/>
        <c:crosses val="autoZero"/>
        <c:crossBetween val="between"/>
        <c:majorUnit val="5000"/>
      </c:valAx>
    </c:plotArea>
    <c:legend>
      <c:legendPos val="b"/>
      <c:layout>
        <c:manualLayout>
          <c:xMode val="edge"/>
          <c:yMode val="edge"/>
          <c:x val="0.302124219002667"/>
          <c:y val="0.11548299994101328"/>
          <c:w val="0.39376855838639507"/>
          <c:h val="3.871092913385827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Bouches-du-Rhône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88748905328707"/>
          <c:y val="1.57377244454572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appr'!$A$2:$B$25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appr'!$O$2:$O$25</c:f>
              <c:numCache>
                <c:formatCode>#,##0</c:formatCode>
                <c:ptCount val="24"/>
                <c:pt idx="0">
                  <c:v>10348</c:v>
                </c:pt>
                <c:pt idx="1">
                  <c:v>9917</c:v>
                </c:pt>
                <c:pt idx="2">
                  <c:v>10408</c:v>
                </c:pt>
                <c:pt idx="3">
                  <c:v>10713</c:v>
                </c:pt>
                <c:pt idx="4">
                  <c:v>10372</c:v>
                </c:pt>
                <c:pt idx="5">
                  <c:v>9989</c:v>
                </c:pt>
                <c:pt idx="6">
                  <c:v>12241</c:v>
                </c:pt>
                <c:pt idx="7">
                  <c:v>13022</c:v>
                </c:pt>
                <c:pt idx="8">
                  <c:v>12808</c:v>
                </c:pt>
                <c:pt idx="9">
                  <c:v>12442</c:v>
                </c:pt>
                <c:pt idx="10">
                  <c:v>16778</c:v>
                </c:pt>
                <c:pt idx="11">
                  <c:v>19814</c:v>
                </c:pt>
                <c:pt idx="12">
                  <c:v>20594</c:v>
                </c:pt>
                <c:pt idx="13">
                  <c:v>19958</c:v>
                </c:pt>
                <c:pt idx="14">
                  <c:v>24259</c:v>
                </c:pt>
                <c:pt idx="15">
                  <c:v>26331</c:v>
                </c:pt>
                <c:pt idx="16">
                  <c:v>25809</c:v>
                </c:pt>
                <c:pt idx="17">
                  <c:v>24899</c:v>
                </c:pt>
                <c:pt idx="18">
                  <c:v>28259</c:v>
                </c:pt>
                <c:pt idx="19">
                  <c:v>30427</c:v>
                </c:pt>
                <c:pt idx="20">
                  <c:v>29899</c:v>
                </c:pt>
                <c:pt idx="21">
                  <c:v>28609</c:v>
                </c:pt>
                <c:pt idx="22">
                  <c:v>29978</c:v>
                </c:pt>
                <c:pt idx="23">
                  <c:v>31807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C-4AD2-9D15-9911D40D3D39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appr'!$A$2:$B$25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appr'!$P$2:$P$25</c:f>
              <c:numCache>
                <c:formatCode>#,##0</c:formatCode>
                <c:ptCount val="24"/>
                <c:pt idx="0">
                  <c:v>650</c:v>
                </c:pt>
                <c:pt idx="1">
                  <c:v>642</c:v>
                </c:pt>
                <c:pt idx="2">
                  <c:v>524</c:v>
                </c:pt>
                <c:pt idx="3">
                  <c:v>575</c:v>
                </c:pt>
                <c:pt idx="4">
                  <c:v>562</c:v>
                </c:pt>
                <c:pt idx="5">
                  <c:v>550</c:v>
                </c:pt>
                <c:pt idx="6">
                  <c:v>514</c:v>
                </c:pt>
                <c:pt idx="7">
                  <c:v>593</c:v>
                </c:pt>
                <c:pt idx="8">
                  <c:v>593</c:v>
                </c:pt>
                <c:pt idx="9">
                  <c:v>588</c:v>
                </c:pt>
                <c:pt idx="10">
                  <c:v>538</c:v>
                </c:pt>
                <c:pt idx="11">
                  <c:v>730</c:v>
                </c:pt>
                <c:pt idx="12">
                  <c:v>735</c:v>
                </c:pt>
                <c:pt idx="13">
                  <c:v>732</c:v>
                </c:pt>
                <c:pt idx="14">
                  <c:v>705</c:v>
                </c:pt>
                <c:pt idx="15">
                  <c:v>895</c:v>
                </c:pt>
                <c:pt idx="16">
                  <c:v>886</c:v>
                </c:pt>
                <c:pt idx="17">
                  <c:v>862</c:v>
                </c:pt>
                <c:pt idx="18">
                  <c:v>803</c:v>
                </c:pt>
                <c:pt idx="19">
                  <c:v>884</c:v>
                </c:pt>
                <c:pt idx="20">
                  <c:v>873</c:v>
                </c:pt>
                <c:pt idx="21">
                  <c:v>859</c:v>
                </c:pt>
                <c:pt idx="22">
                  <c:v>900</c:v>
                </c:pt>
                <c:pt idx="23">
                  <c:v>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C-4AD2-9D15-9911D40D3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417600"/>
        <c:axId val="1"/>
      </c:areaChart>
      <c:catAx>
        <c:axId val="2484176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34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48417600"/>
        <c:crosses val="autoZero"/>
        <c:crossBetween val="between"/>
        <c:majorUnit val="4000"/>
      </c:valAx>
    </c:plotArea>
    <c:legend>
      <c:legendPos val="b"/>
      <c:layout>
        <c:manualLayout>
          <c:xMode val="edge"/>
          <c:yMode val="edge"/>
          <c:x val="0.37767128553106788"/>
          <c:y val="0.10681455140688059"/>
          <c:w val="0.27520711823158706"/>
          <c:h val="3.7152775257931453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trim'!$B$128:$C$300</c:f>
              <c:multiLvlStrCache>
                <c:ptCount val="57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</c:lvl>
                <c:lvl>
                  <c:pt idx="1">
                    <c:v>2014</c:v>
                  </c:pt>
                  <c:pt idx="5">
                    <c:v>2015</c:v>
                  </c:pt>
                  <c:pt idx="9">
                    <c:v>2016</c:v>
                  </c:pt>
                  <c:pt idx="13">
                    <c:v>2017</c:v>
                  </c:pt>
                  <c:pt idx="17">
                    <c:v>2018</c:v>
                  </c:pt>
                  <c:pt idx="21">
                    <c:v>2019</c:v>
                  </c:pt>
                  <c:pt idx="25">
                    <c:v>2020</c:v>
                  </c:pt>
                  <c:pt idx="29">
                    <c:v>2021</c:v>
                  </c:pt>
                  <c:pt idx="33">
                    <c:v>2022</c:v>
                  </c:pt>
                  <c:pt idx="37">
                    <c:v>2023</c:v>
                  </c:pt>
                  <c:pt idx="41">
                    <c:v>2024</c:v>
                  </c:pt>
                  <c:pt idx="45">
                    <c:v>2025</c:v>
                  </c:pt>
                  <c:pt idx="49">
                    <c:v>2026</c:v>
                  </c:pt>
                  <c:pt idx="53">
                    <c:v>2027</c:v>
                  </c:pt>
                </c:lvl>
              </c:multiLvlStrCache>
            </c:multiLvlStrRef>
          </c:cat>
          <c:val>
            <c:numRef>
              <c:f>Données!$C$136:$C$176</c:f>
              <c:numCache>
                <c:formatCode>#\ ##0.0</c:formatCode>
                <c:ptCount val="41"/>
                <c:pt idx="0">
                  <c:v>11.2</c:v>
                </c:pt>
                <c:pt idx="1">
                  <c:v>11.2</c:v>
                </c:pt>
                <c:pt idx="2">
                  <c:v>11.2</c:v>
                </c:pt>
                <c:pt idx="3">
                  <c:v>11.4</c:v>
                </c:pt>
                <c:pt idx="4">
                  <c:v>11.6</c:v>
                </c:pt>
                <c:pt idx="5">
                  <c:v>11.4</c:v>
                </c:pt>
                <c:pt idx="6">
                  <c:v>11.7</c:v>
                </c:pt>
                <c:pt idx="7">
                  <c:v>11.5</c:v>
                </c:pt>
                <c:pt idx="8">
                  <c:v>11.4</c:v>
                </c:pt>
                <c:pt idx="9">
                  <c:v>11.3</c:v>
                </c:pt>
                <c:pt idx="10">
                  <c:v>11.1</c:v>
                </c:pt>
                <c:pt idx="11">
                  <c:v>11</c:v>
                </c:pt>
                <c:pt idx="12">
                  <c:v>11.4</c:v>
                </c:pt>
                <c:pt idx="13">
                  <c:v>10.9</c:v>
                </c:pt>
                <c:pt idx="14">
                  <c:v>10.8</c:v>
                </c:pt>
                <c:pt idx="15">
                  <c:v>10.8</c:v>
                </c:pt>
                <c:pt idx="16">
                  <c:v>10.3</c:v>
                </c:pt>
                <c:pt idx="17">
                  <c:v>10.6</c:v>
                </c:pt>
                <c:pt idx="18">
                  <c:v>10.4</c:v>
                </c:pt>
                <c:pt idx="19">
                  <c:v>10.199999999999999</c:v>
                </c:pt>
                <c:pt idx="20">
                  <c:v>10</c:v>
                </c:pt>
                <c:pt idx="21">
                  <c:v>10.1</c:v>
                </c:pt>
                <c:pt idx="22">
                  <c:v>9.6</c:v>
                </c:pt>
                <c:pt idx="23">
                  <c:v>9.5</c:v>
                </c:pt>
                <c:pt idx="24">
                  <c:v>9.3000000000000007</c:v>
                </c:pt>
                <c:pt idx="25">
                  <c:v>8.9</c:v>
                </c:pt>
                <c:pt idx="26">
                  <c:v>8.1999999999999993</c:v>
                </c:pt>
                <c:pt idx="27">
                  <c:v>10.1</c:v>
                </c:pt>
                <c:pt idx="28">
                  <c:v>9.1</c:v>
                </c:pt>
                <c:pt idx="29">
                  <c:v>9.3000000000000007</c:v>
                </c:pt>
                <c:pt idx="30">
                  <c:v>9.1</c:v>
                </c:pt>
                <c:pt idx="31">
                  <c:v>8.9</c:v>
                </c:pt>
                <c:pt idx="32">
                  <c:v>8.3000000000000007</c:v>
                </c:pt>
                <c:pt idx="33">
                  <c:v>8.3000000000000007</c:v>
                </c:pt>
                <c:pt idx="34">
                  <c:v>8.1999999999999993</c:v>
                </c:pt>
                <c:pt idx="35">
                  <c:v>8.1999999999999993</c:v>
                </c:pt>
                <c:pt idx="36">
                  <c:v>8</c:v>
                </c:pt>
                <c:pt idx="37">
                  <c:v>8</c:v>
                </c:pt>
                <c:pt idx="38">
                  <c:v>7.9</c:v>
                </c:pt>
                <c:pt idx="39">
                  <c:v>8.1999999999999993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97-4555-A846-FAAFC8A7101D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trim'!$B$128:$C$300</c:f>
              <c:multiLvlStrCache>
                <c:ptCount val="57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</c:lvl>
                <c:lvl>
                  <c:pt idx="1">
                    <c:v>2014</c:v>
                  </c:pt>
                  <c:pt idx="5">
                    <c:v>2015</c:v>
                  </c:pt>
                  <c:pt idx="9">
                    <c:v>2016</c:v>
                  </c:pt>
                  <c:pt idx="13">
                    <c:v>2017</c:v>
                  </c:pt>
                  <c:pt idx="17">
                    <c:v>2018</c:v>
                  </c:pt>
                  <c:pt idx="21">
                    <c:v>2019</c:v>
                  </c:pt>
                  <c:pt idx="25">
                    <c:v>2020</c:v>
                  </c:pt>
                  <c:pt idx="29">
                    <c:v>2021</c:v>
                  </c:pt>
                  <c:pt idx="33">
                    <c:v>2022</c:v>
                  </c:pt>
                  <c:pt idx="37">
                    <c:v>2023</c:v>
                  </c:pt>
                  <c:pt idx="41">
                    <c:v>2024</c:v>
                  </c:pt>
                  <c:pt idx="45">
                    <c:v>2025</c:v>
                  </c:pt>
                  <c:pt idx="49">
                    <c:v>2026</c:v>
                  </c:pt>
                  <c:pt idx="53">
                    <c:v>2027</c:v>
                  </c:pt>
                </c:lvl>
              </c:multiLvlStrCache>
            </c:multiLvlStrRef>
          </c:cat>
          <c:val>
            <c:numRef>
              <c:f>Données!$B$136:$B$176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9.9</c:v>
                </c:pt>
                <c:pt idx="4">
                  <c:v>10.1</c:v>
                </c:pt>
                <c:pt idx="5">
                  <c:v>10</c:v>
                </c:pt>
                <c:pt idx="6">
                  <c:v>10.199999999999999</c:v>
                </c:pt>
                <c:pt idx="7">
                  <c:v>10</c:v>
                </c:pt>
                <c:pt idx="8">
                  <c:v>9.9</c:v>
                </c:pt>
                <c:pt idx="9">
                  <c:v>9.9</c:v>
                </c:pt>
                <c:pt idx="10">
                  <c:v>9.6999999999999993</c:v>
                </c:pt>
                <c:pt idx="11">
                  <c:v>9.6</c:v>
                </c:pt>
                <c:pt idx="12">
                  <c:v>9.8000000000000007</c:v>
                </c:pt>
                <c:pt idx="13">
                  <c:v>9.3000000000000007</c:v>
                </c:pt>
                <c:pt idx="14">
                  <c:v>9.1999999999999993</c:v>
                </c:pt>
                <c:pt idx="15">
                  <c:v>9.1999999999999993</c:v>
                </c:pt>
                <c:pt idx="16">
                  <c:v>8.6999999999999993</c:v>
                </c:pt>
                <c:pt idx="17">
                  <c:v>9</c:v>
                </c:pt>
                <c:pt idx="18">
                  <c:v>8.8000000000000007</c:v>
                </c:pt>
                <c:pt idx="19">
                  <c:v>8.6</c:v>
                </c:pt>
                <c:pt idx="20">
                  <c:v>8.4</c:v>
                </c:pt>
                <c:pt idx="21">
                  <c:v>8.5</c:v>
                </c:pt>
                <c:pt idx="22">
                  <c:v>8.1999999999999993</c:v>
                </c:pt>
                <c:pt idx="23">
                  <c:v>8.1</c:v>
                </c:pt>
                <c:pt idx="24">
                  <c:v>7.9</c:v>
                </c:pt>
                <c:pt idx="25">
                  <c:v>7.7</c:v>
                </c:pt>
                <c:pt idx="26">
                  <c:v>7.1</c:v>
                </c:pt>
                <c:pt idx="27">
                  <c:v>8.8000000000000007</c:v>
                </c:pt>
                <c:pt idx="28">
                  <c:v>7.9</c:v>
                </c:pt>
                <c:pt idx="29">
                  <c:v>8</c:v>
                </c:pt>
                <c:pt idx="30">
                  <c:v>7.7</c:v>
                </c:pt>
                <c:pt idx="31">
                  <c:v>7.7</c:v>
                </c:pt>
                <c:pt idx="32">
                  <c:v>7.2</c:v>
                </c:pt>
                <c:pt idx="33">
                  <c:v>7.2</c:v>
                </c:pt>
                <c:pt idx="34">
                  <c:v>7.2</c:v>
                </c:pt>
                <c:pt idx="35">
                  <c:v>7.1</c:v>
                </c:pt>
                <c:pt idx="36">
                  <c:v>6.9</c:v>
                </c:pt>
                <c:pt idx="37">
                  <c:v>6.9</c:v>
                </c:pt>
                <c:pt idx="38">
                  <c:v>7</c:v>
                </c:pt>
                <c:pt idx="39">
                  <c:v>7.2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97-4555-A846-FAAFC8A7101D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trim'!$B$128:$C$300</c:f>
              <c:multiLvlStrCache>
                <c:ptCount val="57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</c:lvl>
                <c:lvl>
                  <c:pt idx="1">
                    <c:v>2014</c:v>
                  </c:pt>
                  <c:pt idx="5">
                    <c:v>2015</c:v>
                  </c:pt>
                  <c:pt idx="9">
                    <c:v>2016</c:v>
                  </c:pt>
                  <c:pt idx="13">
                    <c:v>2017</c:v>
                  </c:pt>
                  <c:pt idx="17">
                    <c:v>2018</c:v>
                  </c:pt>
                  <c:pt idx="21">
                    <c:v>2019</c:v>
                  </c:pt>
                  <c:pt idx="25">
                    <c:v>2020</c:v>
                  </c:pt>
                  <c:pt idx="29">
                    <c:v>2021</c:v>
                  </c:pt>
                  <c:pt idx="33">
                    <c:v>2022</c:v>
                  </c:pt>
                  <c:pt idx="37">
                    <c:v>2023</c:v>
                  </c:pt>
                  <c:pt idx="41">
                    <c:v>2024</c:v>
                  </c:pt>
                  <c:pt idx="45">
                    <c:v>2025</c:v>
                  </c:pt>
                  <c:pt idx="49">
                    <c:v>2026</c:v>
                  </c:pt>
                  <c:pt idx="53">
                    <c:v>2027</c:v>
                  </c:pt>
                </c:lvl>
              </c:multiLvlStrCache>
            </c:multiLvlStrRef>
          </c:cat>
          <c:val>
            <c:numRef>
              <c:f>Données!$G$136:$G$176</c:f>
              <c:numCache>
                <c:formatCode>#\ ##0.0</c:formatCode>
                <c:ptCount val="41"/>
                <c:pt idx="0">
                  <c:v>11.9</c:v>
                </c:pt>
                <c:pt idx="1">
                  <c:v>11.9</c:v>
                </c:pt>
                <c:pt idx="2">
                  <c:v>11.9</c:v>
                </c:pt>
                <c:pt idx="3">
                  <c:v>12</c:v>
                </c:pt>
                <c:pt idx="4">
                  <c:v>12.2</c:v>
                </c:pt>
                <c:pt idx="5">
                  <c:v>12</c:v>
                </c:pt>
                <c:pt idx="6">
                  <c:v>12.2</c:v>
                </c:pt>
                <c:pt idx="7">
                  <c:v>12</c:v>
                </c:pt>
                <c:pt idx="8">
                  <c:v>11.9</c:v>
                </c:pt>
                <c:pt idx="9">
                  <c:v>11.8</c:v>
                </c:pt>
                <c:pt idx="10">
                  <c:v>11.6</c:v>
                </c:pt>
                <c:pt idx="11">
                  <c:v>11.5</c:v>
                </c:pt>
                <c:pt idx="12">
                  <c:v>12</c:v>
                </c:pt>
                <c:pt idx="13">
                  <c:v>11.5</c:v>
                </c:pt>
                <c:pt idx="14">
                  <c:v>11.3</c:v>
                </c:pt>
                <c:pt idx="15">
                  <c:v>11.4</c:v>
                </c:pt>
                <c:pt idx="16">
                  <c:v>10.9</c:v>
                </c:pt>
                <c:pt idx="17">
                  <c:v>11.3</c:v>
                </c:pt>
                <c:pt idx="18">
                  <c:v>11</c:v>
                </c:pt>
                <c:pt idx="19">
                  <c:v>10.8</c:v>
                </c:pt>
                <c:pt idx="20">
                  <c:v>10.6</c:v>
                </c:pt>
                <c:pt idx="21">
                  <c:v>10.6</c:v>
                </c:pt>
                <c:pt idx="22">
                  <c:v>10.1</c:v>
                </c:pt>
                <c:pt idx="23">
                  <c:v>10</c:v>
                </c:pt>
                <c:pt idx="24">
                  <c:v>9.6999999999999993</c:v>
                </c:pt>
                <c:pt idx="25">
                  <c:v>9.4</c:v>
                </c:pt>
                <c:pt idx="26">
                  <c:v>8.3000000000000007</c:v>
                </c:pt>
                <c:pt idx="27">
                  <c:v>10.4</c:v>
                </c:pt>
                <c:pt idx="28">
                  <c:v>9.3000000000000007</c:v>
                </c:pt>
                <c:pt idx="29">
                  <c:v>9.5</c:v>
                </c:pt>
                <c:pt idx="30">
                  <c:v>9.1999999999999993</c:v>
                </c:pt>
                <c:pt idx="31">
                  <c:v>9.3000000000000007</c:v>
                </c:pt>
                <c:pt idx="32">
                  <c:v>8.8000000000000007</c:v>
                </c:pt>
                <c:pt idx="33">
                  <c:v>8.8000000000000007</c:v>
                </c:pt>
                <c:pt idx="34">
                  <c:v>8.8000000000000007</c:v>
                </c:pt>
                <c:pt idx="35">
                  <c:v>8.8000000000000007</c:v>
                </c:pt>
                <c:pt idx="36">
                  <c:v>8.6</c:v>
                </c:pt>
                <c:pt idx="37">
                  <c:v>8.5</c:v>
                </c:pt>
                <c:pt idx="38">
                  <c:v>8.5</c:v>
                </c:pt>
                <c:pt idx="39">
                  <c:v>8.6999999999999993</c:v>
                </c:pt>
                <c:pt idx="40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97-4555-A846-FAAFC8A71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162752"/>
        <c:scaling>
          <c:orientation val="minMax"/>
          <c:max val="13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408741204460864E-2"/>
          <c:y val="0.15292300561727876"/>
          <c:w val="0.87735585029537844"/>
          <c:h val="0.50927455448227943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F6EF-4096-A97F-0AEA926CD52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F6EF-4096-A97F-0AEA926CD52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6EF-4096-A97F-0AEA926CD52B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F6EF-4096-A97F-0AEA926CD52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6EF-4096-A97F-0AEA926CD52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6EF-4096-A97F-0AEA926CD52B}"/>
              </c:ext>
            </c:extLst>
          </c:dPt>
          <c:dLbls>
            <c:dLbl>
              <c:idx val="0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EF-4096-A97F-0AEA926CD52B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EF-4096-A97F-0AEA926CD52B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graphiques_ann'!$G$50:$G$59</c:f>
              <c:strCache>
                <c:ptCount val="10"/>
                <c:pt idx="0">
                  <c:v>Seine-Saint-Denis</c:v>
                </c:pt>
                <c:pt idx="1">
                  <c:v>Nord</c:v>
                </c:pt>
                <c:pt idx="2">
                  <c:v>Bouches-du-Rhône</c:v>
                </c:pt>
                <c:pt idx="3">
                  <c:v>Paca</c:v>
                </c:pt>
                <c:pt idx="4">
                  <c:v>Haute-Garonne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Rhône</c:v>
                </c:pt>
                <c:pt idx="8">
                  <c:v>Hauts-de-Seine</c:v>
                </c:pt>
                <c:pt idx="9">
                  <c:v>Loire-Atlantique</c:v>
                </c:pt>
              </c:strCache>
            </c:strRef>
          </c:cat>
          <c:val>
            <c:numRef>
              <c:f>'données graphiques_ann'!$H$50:$H$59</c:f>
              <c:numCache>
                <c:formatCode>#\ ##0.0</c:formatCode>
                <c:ptCount val="10"/>
                <c:pt idx="0">
                  <c:v>10.6</c:v>
                </c:pt>
                <c:pt idx="1">
                  <c:v>9.9</c:v>
                </c:pt>
                <c:pt idx="2">
                  <c:v>8.6999999999999993</c:v>
                </c:pt>
                <c:pt idx="3">
                  <c:v>8.1999999999999993</c:v>
                </c:pt>
                <c:pt idx="4">
                  <c:v>7.5</c:v>
                </c:pt>
                <c:pt idx="5">
                  <c:v>7.3</c:v>
                </c:pt>
                <c:pt idx="6">
                  <c:v>6.7</c:v>
                </c:pt>
                <c:pt idx="7">
                  <c:v>6.6</c:v>
                </c:pt>
                <c:pt idx="8">
                  <c:v>6.1</c:v>
                </c:pt>
                <c:pt idx="9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EF-4096-A97F-0AEA926CD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0062432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graphiques_ann'!$J$50:$J$59</c:f>
              <c:numCache>
                <c:formatCode>#\ ##0.0</c:formatCode>
                <c:ptCount val="10"/>
                <c:pt idx="0">
                  <c:v>0.59999999999999964</c:v>
                </c:pt>
                <c:pt idx="1">
                  <c:v>0.70000000000000107</c:v>
                </c:pt>
                <c:pt idx="2">
                  <c:v>9.9999999999999645E-2</c:v>
                </c:pt>
                <c:pt idx="3">
                  <c:v>0.19999999999999929</c:v>
                </c:pt>
                <c:pt idx="4">
                  <c:v>0.29999999999999982</c:v>
                </c:pt>
                <c:pt idx="5">
                  <c:v>0.39999999999999947</c:v>
                </c:pt>
                <c:pt idx="6">
                  <c:v>0.29999999999999982</c:v>
                </c:pt>
                <c:pt idx="7">
                  <c:v>0.5</c:v>
                </c:pt>
                <c:pt idx="8">
                  <c:v>0.39999999999999947</c:v>
                </c:pt>
                <c:pt idx="9">
                  <c:v>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F6EF-4096-A97F-0AEA926CD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98006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980062432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70000000000000007"/>
          <c:min val="0.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r"/>
      <c:layout>
        <c:manualLayout>
          <c:xMode val="edge"/>
          <c:yMode val="edge"/>
          <c:x val="4.2642357943464014E-2"/>
          <c:y val="0.10261907999831994"/>
          <c:w val="0.90099175654738484"/>
          <c:h val="5.2315609410908209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dep13_trim!$BG$79:$BG$122</c:f>
              <c:numCache>
                <c:formatCode>#\ ##0.0</c:formatCode>
                <c:ptCount val="44"/>
                <c:pt idx="0">
                  <c:v>2.2774285941602468</c:v>
                </c:pt>
                <c:pt idx="1">
                  <c:v>1.2718539118259153</c:v>
                </c:pt>
                <c:pt idx="2">
                  <c:v>0.3168506961113815</c:v>
                </c:pt>
                <c:pt idx="3">
                  <c:v>0.8192955589586548</c:v>
                </c:pt>
                <c:pt idx="4">
                  <c:v>0.89997721576668965</c:v>
                </c:pt>
                <c:pt idx="5">
                  <c:v>1.0669526927853612</c:v>
                </c:pt>
                <c:pt idx="6">
                  <c:v>1.279115232084016</c:v>
                </c:pt>
                <c:pt idx="7">
                  <c:v>1.6545334215751106</c:v>
                </c:pt>
                <c:pt idx="8">
                  <c:v>1.640263310185186</c:v>
                </c:pt>
                <c:pt idx="9">
                  <c:v>2.2116257139298545</c:v>
                </c:pt>
                <c:pt idx="10">
                  <c:v>-0.22804024649235588</c:v>
                </c:pt>
                <c:pt idx="11">
                  <c:v>0.85666928378260732</c:v>
                </c:pt>
                <c:pt idx="12">
                  <c:v>0.41345189080719269</c:v>
                </c:pt>
                <c:pt idx="13">
                  <c:v>-0.35489706262383791</c:v>
                </c:pt>
                <c:pt idx="14">
                  <c:v>1.3018897283839648</c:v>
                </c:pt>
                <c:pt idx="15">
                  <c:v>1.0445111960677211</c:v>
                </c:pt>
                <c:pt idx="16">
                  <c:v>1.2431592459968943</c:v>
                </c:pt>
                <c:pt idx="17">
                  <c:v>1.1294627961294657</c:v>
                </c:pt>
                <c:pt idx="18">
                  <c:v>1.3395582097431413</c:v>
                </c:pt>
                <c:pt idx="19">
                  <c:v>0.89859838187176244</c:v>
                </c:pt>
                <c:pt idx="20">
                  <c:v>0.5066068633936105</c:v>
                </c:pt>
                <c:pt idx="21">
                  <c:v>0.1974476282205595</c:v>
                </c:pt>
                <c:pt idx="22">
                  <c:v>4.0052548944213839E-2</c:v>
                </c:pt>
                <c:pt idx="23">
                  <c:v>-0.36993738289320399</c:v>
                </c:pt>
                <c:pt idx="24">
                  <c:v>-0.21217771491031101</c:v>
                </c:pt>
                <c:pt idx="25">
                  <c:v>-0.90689432989691232</c:v>
                </c:pt>
                <c:pt idx="26">
                  <c:v>-1.2663166279239801</c:v>
                </c:pt>
                <c:pt idx="27">
                  <c:v>-1.0619381606243206</c:v>
                </c:pt>
                <c:pt idx="28">
                  <c:v>-0.50921072337876128</c:v>
                </c:pt>
                <c:pt idx="29">
                  <c:v>5.0228310502283158</c:v>
                </c:pt>
                <c:pt idx="30">
                  <c:v>-0.83134257047300375</c:v>
                </c:pt>
                <c:pt idx="31">
                  <c:v>-0.88649065330507204</c:v>
                </c:pt>
                <c:pt idx="32">
                  <c:v>0.28679758895586716</c:v>
                </c:pt>
                <c:pt idx="33">
                  <c:v>-0.32960108574475733</c:v>
                </c:pt>
                <c:pt idx="34">
                  <c:v>-1.3859845353304534</c:v>
                </c:pt>
                <c:pt idx="35">
                  <c:v>-2.646546339218192</c:v>
                </c:pt>
                <c:pt idx="36">
                  <c:v>-2.3791030663244728</c:v>
                </c:pt>
                <c:pt idx="37">
                  <c:v>-1.4183170457493621</c:v>
                </c:pt>
                <c:pt idx="38">
                  <c:v>-0.22107202386174585</c:v>
                </c:pt>
                <c:pt idx="39">
                  <c:v>-0.53104503332220832</c:v>
                </c:pt>
                <c:pt idx="40">
                  <c:v>-0.6081284140930121</c:v>
                </c:pt>
                <c:pt idx="41">
                  <c:v>-0.96046102129021538</c:v>
                </c:pt>
                <c:pt idx="42">
                  <c:v>0.17240450406765806</c:v>
                </c:pt>
                <c:pt idx="43">
                  <c:v>1.2854300005378461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7-4F5E-A23D-0CDF79255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16928"/>
        <c:axId val="151918464"/>
      </c:barChart>
      <c:catAx>
        <c:axId val="15191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91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918464"/>
        <c:scaling>
          <c:orientation val="minMax"/>
          <c:max val="6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91692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dirty="0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0.95238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84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0.96171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dirty="0">
            <a:effectLst/>
          </a:endParaRPr>
        </a:p>
      </cdr:txBody>
    </cdr:sp>
  </cdr:relSizeAnchor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0.96171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dirty="0"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0.96171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dirty="0"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0.71757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267075"/>
          <a:ext cx="6057873" cy="1273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 dirty="0">
              <a:effectLst/>
              <a:latin typeface="+mn-lt"/>
              <a:ea typeface="+mn-ea"/>
              <a:cs typeface="+mn-cs"/>
            </a:rPr>
            <a:t> novembre</a:t>
          </a:r>
          <a:endParaRPr lang="fr-FR" sz="1000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 dirty="0">
              <a:effectLst/>
              <a:latin typeface="+mn-lt"/>
              <a:ea typeface="+mn-ea"/>
              <a:cs typeface="+mn-cs"/>
            </a:rPr>
            <a:t>données provisoires ;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le RSA, l’ASS, l’AAH et la Prime d’activité ont bénéficié d’une revalorisation exceptionnelle anticipée au 1</a:t>
          </a:r>
          <a:r>
            <a:rPr lang="fr-FR" sz="1000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  <a:endParaRPr lang="fr-FR" sz="1000" dirty="0">
            <a:effectLst/>
          </a:endParaRPr>
        </a:p>
        <a:p xmlns:a="http://schemas.openxmlformats.org/drawingml/2006/main">
          <a:r>
            <a:rPr lang="fr-FR" sz="1000" b="1" i="1" dirty="0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Cnaf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Allstat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FR6 et FR2 ; MSA ;  France Travail, FNA - </a:t>
          </a:r>
          <a:r>
            <a:rPr lang="fr-FR" sz="10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Drees</a:t>
          </a:r>
          <a:endParaRPr lang="fr-FR" sz="1000" dirty="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fin 2022 et fin 2023)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0.26723</cdr:x>
      <cdr:y>0.23892</cdr:y>
    </cdr:from>
    <cdr:to>
      <cdr:x>0.26781</cdr:x>
      <cdr:y>0.75507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8FD4367-6B89-A1BD-8F4C-5603E3365A51}"/>
            </a:ext>
          </a:extLst>
        </cdr:cNvPr>
        <cdr:cNvCxnSpPr/>
      </cdr:nvCxnSpPr>
      <cdr:spPr>
        <a:xfrm xmlns:a="http://schemas.openxmlformats.org/drawingml/2006/main" flipH="1" flipV="1">
          <a:off x="1912620" y="1013460"/>
          <a:ext cx="4119" cy="218940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0.96379</cdr:x>
      <cdr:y>0.45923</cdr:y>
    </cdr:from>
    <cdr:to>
      <cdr:x>0.97873</cdr:x>
      <cdr:y>0.55628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113461" y="2753491"/>
          <a:ext cx="141308" cy="57055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0.8609</cdr:y>
    </cdr:from>
    <cdr:to>
      <cdr:x>1</cdr:x>
      <cdr:y>0.95713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0.83305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0.09116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2023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</a:t>
          </a:r>
          <a:r>
            <a:rPr lang="fr-FR" sz="1000" i="1" dirty="0"/>
            <a:t> (ex-Pôle emploi),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Dares (STMT) - Calculs des CVS-CJO : Dares</a:t>
          </a:r>
          <a:endParaRPr lang="fr-FR" sz="1000" i="1" dirty="0">
            <a:effectLst/>
          </a:endParaRPr>
        </a:p>
      </cdr:txBody>
    </cdr:sp>
  </cdr:relSizeAnchor>
  <cdr:relSizeAnchor xmlns:cdr="http://schemas.openxmlformats.org/drawingml/2006/chartDrawing">
    <cdr:from>
      <cdr:x>0.30594</cdr:x>
      <cdr:y>0.17727</cdr:y>
    </cdr:from>
    <cdr:to>
      <cdr:x>0.63673</cdr:x>
      <cdr:y>0.34019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296258" y="845916"/>
          <a:ext cx="2482810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188 300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T4 2023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28/03/2024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789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029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118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71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6110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798321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… et demeure supérieur à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2A030E8-026C-8849-3CB8-71A5EEAE25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735786"/>
              </p:ext>
            </p:extLst>
          </p:nvPr>
        </p:nvGraphicFramePr>
        <p:xfrm>
          <a:off x="426720" y="1137676"/>
          <a:ext cx="7811589" cy="534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892" y="-22123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hausse trimestrielle de la demande d’emploi se confirme fin 2023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93198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880B4A83-CBF0-4097-BEAE-1BC782682E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68323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892" y="-22123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Sur un an, la demande d’emploi est quasi-stable, après deux années de fort recul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93198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20180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290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-30869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L’augmentation trimestrielle est un peu plus marquée pour les hommes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F33E8BB-8759-4745-9A10-9206BBD13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72079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-30869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seule la demande d’emploi des hommes repart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78552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404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54" y="-2606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jeunes de moins de 25 ans sont les plus touchés par la hausse trimestrielle de la demande d’emploi…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21FD2A51-7323-4686-B3DB-061566DDD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85100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9577" y="349528"/>
            <a:ext cx="902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en rythme annuel, c’est la seule tranche d’âge qui s’élève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326284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078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-21857"/>
            <a:ext cx="91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Le nombre de demandeurs d’emploi de longue durée rebondit fin 2023, après deux ans et demi de repli ininterrompu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7DCA08C-5F2C-4991-8180-CA95DFF5F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48166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-2185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En 2023, recul moins vif pour les demandeurs d’emploi de longue durée, élévation plus modérée pour les inscrits depuis moins d’un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36024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190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376092"/>
                </a:solidFill>
              </a:rPr>
              <a:t>Sur un an, baisse du nombre de foyers bénéficiaires du RSA, plus prononcée pour l’ASS ; hausse pour l’AAH, recul pour la PA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338859"/>
              </p:ext>
            </p:extLst>
          </p:nvPr>
        </p:nvGraphicFramePr>
        <p:xfrm>
          <a:off x="146856" y="1243966"/>
          <a:ext cx="8526627" cy="500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5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900" y="23273"/>
            <a:ext cx="872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l’emploi salarié se prolonge en fin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+0,2 %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5662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66274" y="306553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0,0 %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2023 :</a:t>
            </a:r>
            <a:endParaRPr lang="fr-FR" b="1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600-000001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160158"/>
              </p:ext>
            </p:extLst>
          </p:nvPr>
        </p:nvGraphicFramePr>
        <p:xfrm>
          <a:off x="488272" y="1216243"/>
          <a:ext cx="8158578" cy="473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proche du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B577C8B-DBE6-FA0D-90A5-C34DD00BA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253"/>
            <a:ext cx="9144000" cy="3525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719" y="3582563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3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1143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essentiellement portée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+ 420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+ 1 490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2023 :</a:t>
            </a:r>
            <a:endParaRPr lang="fr-FR" b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501180"/>
              </p:ext>
            </p:extLst>
          </p:nvPr>
        </p:nvGraphicFramePr>
        <p:xfrm>
          <a:off x="456487" y="1285071"/>
          <a:ext cx="7705817" cy="491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40676" y="198494"/>
            <a:ext cx="900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Un emploi dynamique dans tous les secteurs d’activité, sauf dans le tertiaire marchand qui enregistre son premier recul (hors crise sanitaire) en sept ans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75517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mars 2024</a:t>
            </a:r>
            <a:endParaRPr lang="fr-FR" i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600-000002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521900"/>
              </p:ext>
            </p:extLst>
          </p:nvPr>
        </p:nvGraphicFramePr>
        <p:xfrm>
          <a:off x="790113" y="1258253"/>
          <a:ext cx="7711630" cy="501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23709" y="1167815"/>
            <a:ext cx="7675082" cy="5736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405436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vive sur un an…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AD52669-7B8C-A794-1DE6-B9A11A8E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13" y="1992629"/>
            <a:ext cx="8220124" cy="33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5" y="84365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sauf dans le tertiaire marchand où elle est la plus faible en onze ans (hors crise sanitaire)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1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004755"/>
              </p:ext>
            </p:extLst>
          </p:nvPr>
        </p:nvGraphicFramePr>
        <p:xfrm>
          <a:off x="497150" y="1308100"/>
          <a:ext cx="7892248" cy="491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6800" y="698540"/>
            <a:ext cx="8525753" cy="49621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62618" y="92062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mars 2024</a:t>
            </a:r>
            <a:endParaRPr 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23C8C0-F2D9-811E-D0C0-C21F0E7D4155}"/>
              </a:ext>
            </a:extLst>
          </p:cNvPr>
          <p:cNvSpPr txBox="1"/>
          <p:nvPr/>
        </p:nvSpPr>
        <p:spPr>
          <a:xfrm>
            <a:off x="103544" y="-31827"/>
            <a:ext cx="853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un an, la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baisse du nombre de bénéficiaires de contrat aidé s’atténue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B49C3AD-4F8D-E329-970F-309D5FDD8317}"/>
              </a:ext>
            </a:extLst>
          </p:cNvPr>
          <p:cNvGrpSpPr>
            <a:grpSpLocks/>
          </p:cNvGrpSpPr>
          <p:nvPr/>
        </p:nvGrpSpPr>
        <p:grpSpPr bwMode="auto">
          <a:xfrm>
            <a:off x="305020" y="1117301"/>
            <a:ext cx="8633278" cy="4543396"/>
            <a:chOff x="0" y="18146"/>
            <a:chExt cx="9568401" cy="6042212"/>
          </a:xfrm>
        </p:grpSpPr>
        <p:graphicFrame>
          <p:nvGraphicFramePr>
            <p:cNvPr id="13" name="Graphique 12">
              <a:extLst>
                <a:ext uri="{FF2B5EF4-FFF2-40B4-BE49-F238E27FC236}">
                  <a16:creationId xmlns:a16="http://schemas.microsoft.com/office/drawing/2014/main" id="{E931C12F-BE52-BD88-B080-E80EB2F79C5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6744527"/>
                </p:ext>
              </p:extLst>
            </p:nvPr>
          </p:nvGraphicFramePr>
          <p:xfrm>
            <a:off x="0" y="18146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ZoneTexte 19">
              <a:extLst>
                <a:ext uri="{FF2B5EF4-FFF2-40B4-BE49-F238E27FC236}">
                  <a16:creationId xmlns:a16="http://schemas.microsoft.com/office/drawing/2014/main" id="{35B5D059-C503-2263-BE04-4D539214EAAB}"/>
                </a:ext>
              </a:extLst>
            </p:cNvPr>
            <p:cNvSpPr txBox="1"/>
            <p:nvPr/>
          </p:nvSpPr>
          <p:spPr>
            <a:xfrm>
              <a:off x="8901651" y="2298641"/>
              <a:ext cx="666750" cy="3378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4 300</a:t>
              </a:r>
            </a:p>
          </p:txBody>
        </p:sp>
      </p:grpSp>
      <p:sp>
        <p:nvSpPr>
          <p:cNvPr id="12" name="ZoneTexte 1"/>
          <p:cNvSpPr txBox="1"/>
          <p:nvPr/>
        </p:nvSpPr>
        <p:spPr>
          <a:xfrm>
            <a:off x="417945" y="5648705"/>
            <a:ext cx="8648494" cy="3683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9441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mars 2024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D000AE-7DE2-DD2A-235D-9869438C9331}"/>
              </a:ext>
            </a:extLst>
          </p:cNvPr>
          <p:cNvSpPr txBox="1"/>
          <p:nvPr/>
        </p:nvSpPr>
        <p:spPr>
          <a:xfrm>
            <a:off x="103544" y="-31827"/>
            <a:ext cx="853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se modère par rapport à l’année précédente 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76C11D7F-7FAC-1F2C-835A-72A234A84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491222"/>
              </p:ext>
            </p:extLst>
          </p:nvPr>
        </p:nvGraphicFramePr>
        <p:xfrm>
          <a:off x="113892" y="1124992"/>
          <a:ext cx="9030108" cy="540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19">
            <a:extLst>
              <a:ext uri="{FF2B5EF4-FFF2-40B4-BE49-F238E27FC236}">
                <a16:creationId xmlns:a16="http://schemas.microsoft.com/office/drawing/2014/main" id="{B041D18C-A1A9-1F08-2CDC-6302D0F36D46}"/>
              </a:ext>
            </a:extLst>
          </p:cNvPr>
          <p:cNvSpPr txBox="1"/>
          <p:nvPr/>
        </p:nvSpPr>
        <p:spPr bwMode="auto">
          <a:xfrm>
            <a:off x="8379714" y="1257139"/>
            <a:ext cx="819121" cy="26559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32 800</a:t>
            </a:r>
          </a:p>
        </p:txBody>
      </p:sp>
      <p:sp>
        <p:nvSpPr>
          <p:cNvPr id="11" name="Flèche vers le bas 4">
            <a:extLst>
              <a:ext uri="{FF2B5EF4-FFF2-40B4-BE49-F238E27FC236}">
                <a16:creationId xmlns:a16="http://schemas.microsoft.com/office/drawing/2014/main" id="{5FD4CA04-8828-D7E1-A950-274043B8234B}"/>
              </a:ext>
            </a:extLst>
          </p:cNvPr>
          <p:cNvSpPr/>
          <p:nvPr/>
        </p:nvSpPr>
        <p:spPr>
          <a:xfrm>
            <a:off x="8709941" y="1587206"/>
            <a:ext cx="129209" cy="5082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3663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est quasi-stable sur un an…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521583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7,3 % (+0,4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8,7 % (+0,1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183029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8,2 % (+0,2 pt)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5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857481"/>
              </p:ext>
            </p:extLst>
          </p:nvPr>
        </p:nvGraphicFramePr>
        <p:xfrm>
          <a:off x="348343" y="1300530"/>
          <a:ext cx="8055428" cy="526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9711</TotalTime>
  <Words>1791</Words>
  <Application>Microsoft Office PowerPoint</Application>
  <PresentationFormat>Affichage à l'écran (4:3)</PresentationFormat>
  <Paragraphs>311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892</cp:revision>
  <cp:lastPrinted>2019-04-05T08:16:29Z</cp:lastPrinted>
  <dcterms:created xsi:type="dcterms:W3CDTF">2018-05-30T13:27:07Z</dcterms:created>
  <dcterms:modified xsi:type="dcterms:W3CDTF">2024-03-28T09:24:07Z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