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300" r:id="rId6"/>
    <p:sldId id="299" r:id="rId7"/>
    <p:sldId id="264" r:id="rId8"/>
    <p:sldId id="292" r:id="rId9"/>
    <p:sldId id="290" r:id="rId10"/>
    <p:sldId id="293" r:id="rId11"/>
    <p:sldId id="315" r:id="rId12"/>
    <p:sldId id="306" r:id="rId13"/>
    <p:sldId id="302" r:id="rId14"/>
    <p:sldId id="296" r:id="rId15"/>
    <p:sldId id="320" r:id="rId16"/>
    <p:sldId id="305" r:id="rId17"/>
    <p:sldId id="321" r:id="rId18"/>
    <p:sldId id="271" r:id="rId19"/>
    <p:sldId id="322" r:id="rId20"/>
    <p:sldId id="272" r:id="rId21"/>
    <p:sldId id="323" r:id="rId22"/>
    <p:sldId id="318" r:id="rId23"/>
    <p:sldId id="326" r:id="rId24"/>
    <p:sldId id="325" r:id="rId25"/>
    <p:sldId id="324" r:id="rId26"/>
    <p:sldId id="316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5" autoAdjust="0"/>
    <p:restoredTop sz="94306" autoAdjust="0"/>
  </p:normalViewPr>
  <p:slideViewPr>
    <p:cSldViewPr snapToGrid="0" snapToObjects="1">
      <p:cViewPr varScale="1">
        <p:scale>
          <a:sx n="83" d="100"/>
          <a:sy n="83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Prestations%20sociales\2024-T4%20-%20Prestations%20sociales_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4\2024-T4\01%20-%20Fichiers%20de%20travail\Cr&#233;ations_entreprises\Copie%20de%202024-T4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&#233;faillances_entreprises\2024-T4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4\01%20-%20Fichiers%20de%20travail\Politiques%20emploi\2024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99.925352763897436</c:v>
                </c:pt>
                <c:pt idx="2">
                  <c:v>99.958442658110258</c:v>
                </c:pt>
                <c:pt idx="3">
                  <c:v>100.14483792079609</c:v>
                </c:pt>
                <c:pt idx="4">
                  <c:v>100.06974502955259</c:v>
                </c:pt>
                <c:pt idx="5">
                  <c:v>100.44214560667604</c:v>
                </c:pt>
                <c:pt idx="6">
                  <c:v>100.36933669802981</c:v>
                </c:pt>
                <c:pt idx="7">
                  <c:v>100.81605026990002</c:v>
                </c:pt>
                <c:pt idx="8">
                  <c:v>101.19463431210349</c:v>
                </c:pt>
                <c:pt idx="9">
                  <c:v>101.59065461169516</c:v>
                </c:pt>
                <c:pt idx="10">
                  <c:v>101.77710558127377</c:v>
                </c:pt>
                <c:pt idx="11">
                  <c:v>101.85019302438295</c:v>
                </c:pt>
                <c:pt idx="12">
                  <c:v>102.29473402744145</c:v>
                </c:pt>
                <c:pt idx="13">
                  <c:v>102.7226186696081</c:v>
                </c:pt>
                <c:pt idx="14">
                  <c:v>102.83119140331256</c:v>
                </c:pt>
                <c:pt idx="15">
                  <c:v>103.17908094768578</c:v>
                </c:pt>
                <c:pt idx="16">
                  <c:v>103.70974480672498</c:v>
                </c:pt>
                <c:pt idx="17">
                  <c:v>103.61721565809347</c:v>
                </c:pt>
                <c:pt idx="18">
                  <c:v>103.82277409183847</c:v>
                </c:pt>
                <c:pt idx="19">
                  <c:v>103.97568951206341</c:v>
                </c:pt>
                <c:pt idx="20">
                  <c:v>104.63520341371853</c:v>
                </c:pt>
                <c:pt idx="21">
                  <c:v>104.90761011859995</c:v>
                </c:pt>
                <c:pt idx="22">
                  <c:v>105.29805972893035</c:v>
                </c:pt>
                <c:pt idx="23">
                  <c:v>105.77346235049671</c:v>
                </c:pt>
                <c:pt idx="24">
                  <c:v>103.6696358440431</c:v>
                </c:pt>
                <c:pt idx="25">
                  <c:v>102.55449526769966</c:v>
                </c:pt>
                <c:pt idx="26">
                  <c:v>105.22396956175403</c:v>
                </c:pt>
                <c:pt idx="27">
                  <c:v>105.64477942855885</c:v>
                </c:pt>
                <c:pt idx="28">
                  <c:v>106.3616714296061</c:v>
                </c:pt>
                <c:pt idx="29">
                  <c:v>107.76125139963585</c:v>
                </c:pt>
                <c:pt idx="30">
                  <c:v>108.78419706870339</c:v>
                </c:pt>
                <c:pt idx="31">
                  <c:v>109.80034649687227</c:v>
                </c:pt>
                <c:pt idx="32">
                  <c:v>110.37251199090869</c:v>
                </c:pt>
                <c:pt idx="33">
                  <c:v>110.75755803265557</c:v>
                </c:pt>
                <c:pt idx="34">
                  <c:v>110.86384678376284</c:v>
                </c:pt>
                <c:pt idx="35">
                  <c:v>111.42743341633665</c:v>
                </c:pt>
                <c:pt idx="36">
                  <c:v>111.7169421372507</c:v>
                </c:pt>
                <c:pt idx="37">
                  <c:v>112.00672939262788</c:v>
                </c:pt>
                <c:pt idx="38">
                  <c:v>112.16722095024822</c:v>
                </c:pt>
                <c:pt idx="39">
                  <c:v>112.42815203525147</c:v>
                </c:pt>
                <c:pt idx="40">
                  <c:v>112.77927257939633</c:v>
                </c:pt>
                <c:pt idx="41">
                  <c:v>112.855479608492</c:v>
                </c:pt>
                <c:pt idx="42">
                  <c:v>113.19144787784592</c:v>
                </c:pt>
                <c:pt idx="43">
                  <c:v>112.87792948621541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D1-452F-901B-6E6EAFC06569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100.05257038581796</c:v>
                </c:pt>
                <c:pt idx="2">
                  <c:v>99.919934478990086</c:v>
                </c:pt>
                <c:pt idx="3">
                  <c:v>100.0167892501286</c:v>
                </c:pt>
                <c:pt idx="4">
                  <c:v>99.940724987039602</c:v>
                </c:pt>
                <c:pt idx="5">
                  <c:v>100.16716674756148</c:v>
                </c:pt>
                <c:pt idx="6">
                  <c:v>100.25967921789685</c:v>
                </c:pt>
                <c:pt idx="7">
                  <c:v>100.40712344734963</c:v>
                </c:pt>
                <c:pt idx="8">
                  <c:v>100.58924159721079</c:v>
                </c:pt>
                <c:pt idx="9">
                  <c:v>100.80593966695896</c:v>
                </c:pt>
                <c:pt idx="10">
                  <c:v>101.13865227268374</c:v>
                </c:pt>
                <c:pt idx="11">
                  <c:v>101.17899706444746</c:v>
                </c:pt>
                <c:pt idx="12">
                  <c:v>101.61602834010051</c:v>
                </c:pt>
                <c:pt idx="13">
                  <c:v>102.06031046387658</c:v>
                </c:pt>
                <c:pt idx="14">
                  <c:v>102.11120635279734</c:v>
                </c:pt>
                <c:pt idx="15">
                  <c:v>102.5098784241596</c:v>
                </c:pt>
                <c:pt idx="16">
                  <c:v>102.74319228330384</c:v>
                </c:pt>
                <c:pt idx="17">
                  <c:v>102.7718771813708</c:v>
                </c:pt>
                <c:pt idx="18">
                  <c:v>102.8714491985863</c:v>
                </c:pt>
                <c:pt idx="19">
                  <c:v>103.13937400350764</c:v>
                </c:pt>
                <c:pt idx="20">
                  <c:v>103.78958609942627</c:v>
                </c:pt>
                <c:pt idx="21">
                  <c:v>103.95178870584144</c:v>
                </c:pt>
                <c:pt idx="22">
                  <c:v>104.20804931642036</c:v>
                </c:pt>
                <c:pt idx="23">
                  <c:v>104.62627546600967</c:v>
                </c:pt>
                <c:pt idx="24">
                  <c:v>102.67005476549578</c:v>
                </c:pt>
                <c:pt idx="25">
                  <c:v>102.10282425497988</c:v>
                </c:pt>
                <c:pt idx="26">
                  <c:v>104.24772001512015</c:v>
                </c:pt>
                <c:pt idx="27">
                  <c:v>104.31453684341045</c:v>
                </c:pt>
                <c:pt idx="28">
                  <c:v>104.99112557457178</c:v>
                </c:pt>
                <c:pt idx="29">
                  <c:v>106.07454674372165</c:v>
                </c:pt>
                <c:pt idx="30">
                  <c:v>107.00401964694348</c:v>
                </c:pt>
                <c:pt idx="31">
                  <c:v>107.60179438362501</c:v>
                </c:pt>
                <c:pt idx="32">
                  <c:v>108.06079048628894</c:v>
                </c:pt>
                <c:pt idx="33">
                  <c:v>108.24196337452052</c:v>
                </c:pt>
                <c:pt idx="34">
                  <c:v>108.5130826802926</c:v>
                </c:pt>
                <c:pt idx="35">
                  <c:v>108.94539316629397</c:v>
                </c:pt>
                <c:pt idx="36">
                  <c:v>109.09765751217462</c:v>
                </c:pt>
                <c:pt idx="37">
                  <c:v>109.33373921600327</c:v>
                </c:pt>
                <c:pt idx="38">
                  <c:v>109.40806839975217</c:v>
                </c:pt>
                <c:pt idx="39">
                  <c:v>109.60754652533518</c:v>
                </c:pt>
                <c:pt idx="40">
                  <c:v>109.89424998967317</c:v>
                </c:pt>
                <c:pt idx="41">
                  <c:v>109.85468851766169</c:v>
                </c:pt>
                <c:pt idx="42">
                  <c:v>110.00088488957611</c:v>
                </c:pt>
                <c:pt idx="43">
                  <c:v>109.6268761562274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D1-452F-901B-6E6EAFC06569}"/>
            </c:ext>
          </c:extLst>
        </c:ser>
        <c:ser>
          <c:idx val="2"/>
          <c:order val="2"/>
          <c:tx>
            <c:strRef>
              <c:f>'Données graph 1 et 3'!$J$8:$J$9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3'!$J$10:$J$53</c:f>
              <c:numCache>
                <c:formatCode>#\ ##0.0</c:formatCode>
                <c:ptCount val="44"/>
                <c:pt idx="0">
                  <c:v>100</c:v>
                </c:pt>
                <c:pt idx="1">
                  <c:v>100.18316188223231</c:v>
                </c:pt>
                <c:pt idx="2">
                  <c:v>100.46053683811154</c:v>
                </c:pt>
                <c:pt idx="3">
                  <c:v>100.7131444043863</c:v>
                </c:pt>
                <c:pt idx="4">
                  <c:v>100.86633476594338</c:v>
                </c:pt>
                <c:pt idx="5">
                  <c:v>101.43039773135536</c:v>
                </c:pt>
                <c:pt idx="6">
                  <c:v>101.18403801449341</c:v>
                </c:pt>
                <c:pt idx="7">
                  <c:v>101.61994059224222</c:v>
                </c:pt>
                <c:pt idx="8">
                  <c:v>102.11910226542673</c:v>
                </c:pt>
                <c:pt idx="9">
                  <c:v>102.46956661730751</c:v>
                </c:pt>
                <c:pt idx="10">
                  <c:v>102.79337414348669</c:v>
                </c:pt>
                <c:pt idx="11">
                  <c:v>102.82500876990852</c:v>
                </c:pt>
                <c:pt idx="12">
                  <c:v>103.37251124560036</c:v>
                </c:pt>
                <c:pt idx="13">
                  <c:v>103.71819346688558</c:v>
                </c:pt>
                <c:pt idx="14">
                  <c:v>104.1336006487102</c:v>
                </c:pt>
                <c:pt idx="15">
                  <c:v>104.31064265885819</c:v>
                </c:pt>
                <c:pt idx="16">
                  <c:v>104.82802101084879</c:v>
                </c:pt>
                <c:pt idx="17">
                  <c:v>104.89810221977831</c:v>
                </c:pt>
                <c:pt idx="18">
                  <c:v>105.19389678739456</c:v>
                </c:pt>
                <c:pt idx="19">
                  <c:v>105.61019167672758</c:v>
                </c:pt>
                <c:pt idx="20">
                  <c:v>106.15190547065754</c:v>
                </c:pt>
                <c:pt idx="21">
                  <c:v>106.53040486339414</c:v>
                </c:pt>
                <c:pt idx="22">
                  <c:v>107.20468976687509</c:v>
                </c:pt>
                <c:pt idx="23">
                  <c:v>107.57154628899963</c:v>
                </c:pt>
                <c:pt idx="24">
                  <c:v>105.72838581588488</c:v>
                </c:pt>
                <c:pt idx="25">
                  <c:v>105.41208533344526</c:v>
                </c:pt>
                <c:pt idx="26">
                  <c:v>107.92147055628176</c:v>
                </c:pt>
                <c:pt idx="27">
                  <c:v>108.33163191870689</c:v>
                </c:pt>
                <c:pt idx="28">
                  <c:v>109.2064269797806</c:v>
                </c:pt>
                <c:pt idx="29">
                  <c:v>110.48619042098673</c:v>
                </c:pt>
                <c:pt idx="30">
                  <c:v>111.18903200525318</c:v>
                </c:pt>
                <c:pt idx="31">
                  <c:v>112.15680471426866</c:v>
                </c:pt>
                <c:pt idx="32">
                  <c:v>112.65396341802479</c:v>
                </c:pt>
                <c:pt idx="33">
                  <c:v>113.11234114199287</c:v>
                </c:pt>
                <c:pt idx="34">
                  <c:v>113.43197221206789</c:v>
                </c:pt>
                <c:pt idx="35">
                  <c:v>113.84967575881709</c:v>
                </c:pt>
                <c:pt idx="36">
                  <c:v>114.19068808286575</c:v>
                </c:pt>
                <c:pt idx="37">
                  <c:v>114.54667309181137</c:v>
                </c:pt>
                <c:pt idx="38">
                  <c:v>114.79436203609315</c:v>
                </c:pt>
                <c:pt idx="39">
                  <c:v>115.17404190928563</c:v>
                </c:pt>
                <c:pt idx="40">
                  <c:v>115.55436789423814</c:v>
                </c:pt>
                <c:pt idx="41">
                  <c:v>115.86218155119651</c:v>
                </c:pt>
                <c:pt idx="42">
                  <c:v>116.19622729143204</c:v>
                </c:pt>
                <c:pt idx="43">
                  <c:v>115.92346961377203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D1-452F-901B-6E6EAFC06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7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dep13_trim!$BH$107:$BH$126</c:f>
              <c:numCache>
                <c:formatCode>#\ ##0.0</c:formatCode>
                <c:ptCount val="20"/>
                <c:pt idx="0">
                  <c:v>-0.23307661126874546</c:v>
                </c:pt>
                <c:pt idx="1">
                  <c:v>6.2569832402234571</c:v>
                </c:pt>
                <c:pt idx="2">
                  <c:v>-1.0387789567600336</c:v>
                </c:pt>
                <c:pt idx="3">
                  <c:v>-0.71159480954373633</c:v>
                </c:pt>
                <c:pt idx="4">
                  <c:v>0.24970813335061237</c:v>
                </c:pt>
                <c:pt idx="5">
                  <c:v>-0.33642803998317206</c:v>
                </c:pt>
                <c:pt idx="6">
                  <c:v>-1.7267681521633382</c:v>
                </c:pt>
                <c:pt idx="7">
                  <c:v>-2.8998910063744665</c:v>
                </c:pt>
                <c:pt idx="8">
                  <c:v>-2.6939691826252554</c:v>
                </c:pt>
                <c:pt idx="9">
                  <c:v>-1.2759114901947144</c:v>
                </c:pt>
                <c:pt idx="10">
                  <c:v>6.0194037249483578E-2</c:v>
                </c:pt>
                <c:pt idx="11">
                  <c:v>-0.76081956190948707</c:v>
                </c:pt>
                <c:pt idx="12">
                  <c:v>-0.2068178576522528</c:v>
                </c:pt>
                <c:pt idx="13">
                  <c:v>-0.48238404916743916</c:v>
                </c:pt>
                <c:pt idx="14">
                  <c:v>0.2908333632544613</c:v>
                </c:pt>
                <c:pt idx="15">
                  <c:v>1.188600887870539</c:v>
                </c:pt>
                <c:pt idx="16">
                  <c:v>-0.11675629776394247</c:v>
                </c:pt>
                <c:pt idx="17">
                  <c:v>-1.2220608550883805</c:v>
                </c:pt>
                <c:pt idx="18">
                  <c:v>0.63831313203759343</c:v>
                </c:pt>
                <c:pt idx="19">
                  <c:v>2.3553306727480017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0-49F4-96A8-028156044CDA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dep13_trim!$BI$107:$BI$126</c:f>
              <c:numCache>
                <c:formatCode>#\ ##0.0</c:formatCode>
                <c:ptCount val="20"/>
                <c:pt idx="0">
                  <c:v>-0.61391989494418153</c:v>
                </c:pt>
                <c:pt idx="1">
                  <c:v>3.9209856968255519</c:v>
                </c:pt>
                <c:pt idx="2">
                  <c:v>-0.84551811824539191</c:v>
                </c:pt>
                <c:pt idx="3">
                  <c:v>-1.1765083028787537</c:v>
                </c:pt>
                <c:pt idx="4">
                  <c:v>0.4963181626496338</c:v>
                </c:pt>
                <c:pt idx="5">
                  <c:v>-9.3608779857978774E-2</c:v>
                </c:pt>
                <c:pt idx="6">
                  <c:v>-1.31175083196019</c:v>
                </c:pt>
                <c:pt idx="7">
                  <c:v>-2.4848584056310408</c:v>
                </c:pt>
                <c:pt idx="8">
                  <c:v>-1.9807963472772472</c:v>
                </c:pt>
                <c:pt idx="9">
                  <c:v>-1.2707220167146205</c:v>
                </c:pt>
                <c:pt idx="10">
                  <c:v>-0.59670424978316428</c:v>
                </c:pt>
                <c:pt idx="11">
                  <c:v>-0.83411859142149547</c:v>
                </c:pt>
                <c:pt idx="12">
                  <c:v>-0.68628141057225367</c:v>
                </c:pt>
                <c:pt idx="13">
                  <c:v>-0.96034586626031482</c:v>
                </c:pt>
                <c:pt idx="14">
                  <c:v>-0.18248175182481452</c:v>
                </c:pt>
                <c:pt idx="15">
                  <c:v>0.7348460407929025</c:v>
                </c:pt>
                <c:pt idx="16">
                  <c:v>-0.30958650629848705</c:v>
                </c:pt>
                <c:pt idx="17">
                  <c:v>-0.49259325361413753</c:v>
                </c:pt>
                <c:pt idx="18">
                  <c:v>0.4268752017792421</c:v>
                </c:pt>
                <c:pt idx="19">
                  <c:v>2.3503357622517429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0-49F4-96A8-028156044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255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25510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2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581074072327783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(données)'!$N$3:$N$13</c:f>
              <c:numCache>
                <c:formatCode>0.0</c:formatCode>
                <c:ptCount val="11"/>
                <c:pt idx="0">
                  <c:v>6.3048063048062986</c:v>
                </c:pt>
                <c:pt idx="1">
                  <c:v>3.8599422226863078</c:v>
                </c:pt>
                <c:pt idx="2">
                  <c:v>1.7727882037533504</c:v>
                </c:pt>
                <c:pt idx="3">
                  <c:v>2.4334024827949552</c:v>
                </c:pt>
                <c:pt idx="4">
                  <c:v>-0.94830911662594497</c:v>
                </c:pt>
                <c:pt idx="5">
                  <c:v>-3.9236685814428962</c:v>
                </c:pt>
                <c:pt idx="6">
                  <c:v>4.1615997838130081</c:v>
                </c:pt>
                <c:pt idx="7">
                  <c:v>-4.6601375016214863</c:v>
                </c:pt>
                <c:pt idx="8">
                  <c:v>-4.609000306132871</c:v>
                </c:pt>
                <c:pt idx="9">
                  <c:v>0.78448152902581558</c:v>
                </c:pt>
                <c:pt idx="10">
                  <c:v>1.6310500990659449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4-465C-B385-30F2F884AC26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(données)'!$U$3:$U$13</c:f>
              <c:numCache>
                <c:formatCode>0.0</c:formatCode>
                <c:ptCount val="11"/>
                <c:pt idx="0">
                  <c:v>3.7155444656711722</c:v>
                </c:pt>
                <c:pt idx="1">
                  <c:v>5.1687843019321944</c:v>
                </c:pt>
                <c:pt idx="2">
                  <c:v>3.0775279694034374</c:v>
                </c:pt>
                <c:pt idx="3">
                  <c:v>7.1433525209792625</c:v>
                </c:pt>
                <c:pt idx="4">
                  <c:v>1.6441193604764148</c:v>
                </c:pt>
                <c:pt idx="5">
                  <c:v>-3.0121632809017473</c:v>
                </c:pt>
                <c:pt idx="6">
                  <c:v>1.2048588312541186</c:v>
                </c:pt>
                <c:pt idx="7">
                  <c:v>-3.3769098517533291</c:v>
                </c:pt>
                <c:pt idx="8">
                  <c:v>-4.6061908279057313</c:v>
                </c:pt>
                <c:pt idx="9">
                  <c:v>-1.0980502569156059</c:v>
                </c:pt>
                <c:pt idx="10">
                  <c:v>1.9642730054800328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4-465C-B385-30F2F884A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96032"/>
        <c:axId val="177206016"/>
      </c:barChart>
      <c:catAx>
        <c:axId val="1771960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7206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7206016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719603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dep13_trim!$BJ$107:$BJ$126</c:f>
              <c:numCache>
                <c:formatCode>#\ ##0.0</c:formatCode>
                <c:ptCount val="20"/>
                <c:pt idx="0">
                  <c:v>-1.0230527895239372</c:v>
                </c:pt>
                <c:pt idx="1">
                  <c:v>10.322491730981254</c:v>
                </c:pt>
                <c:pt idx="2">
                  <c:v>-2.5234228607120546</c:v>
                </c:pt>
                <c:pt idx="3">
                  <c:v>-1.8326284762270939</c:v>
                </c:pt>
                <c:pt idx="4">
                  <c:v>-0.35248041775456374</c:v>
                </c:pt>
                <c:pt idx="5">
                  <c:v>-1.7162321498755295</c:v>
                </c:pt>
                <c:pt idx="6">
                  <c:v>-4.3321780858437853</c:v>
                </c:pt>
                <c:pt idx="7">
                  <c:v>-4.2078863034694098</c:v>
                </c:pt>
                <c:pt idx="8">
                  <c:v>-3.2727272727272716</c:v>
                </c:pt>
                <c:pt idx="9">
                  <c:v>-1.7443609022556483</c:v>
                </c:pt>
                <c:pt idx="10">
                  <c:v>-9.182736455464191E-2</c:v>
                </c:pt>
                <c:pt idx="11">
                  <c:v>4.5955882352943789E-2</c:v>
                </c:pt>
                <c:pt idx="12">
                  <c:v>-0.42872454448016351</c:v>
                </c:pt>
                <c:pt idx="13">
                  <c:v>0.44594802398891797</c:v>
                </c:pt>
                <c:pt idx="14">
                  <c:v>1.3165952235150158</c:v>
                </c:pt>
                <c:pt idx="15">
                  <c:v>1.9341190692051979</c:v>
                </c:pt>
                <c:pt idx="16">
                  <c:v>-0.65223836347465536</c:v>
                </c:pt>
                <c:pt idx="17">
                  <c:v>-0.64159952253057817</c:v>
                </c:pt>
                <c:pt idx="18">
                  <c:v>0.30034539720678044</c:v>
                </c:pt>
                <c:pt idx="19">
                  <c:v>4.1323551429854666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5-461F-9E10-09832F33BC3B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dep13_trim!$BK$107:$BK$126</c:f>
              <c:numCache>
                <c:formatCode>#\ ##0.0</c:formatCode>
                <c:ptCount val="20"/>
                <c:pt idx="0">
                  <c:v>-0.5522917399897076</c:v>
                </c:pt>
                <c:pt idx="1">
                  <c:v>4.9682846486810206</c:v>
                </c:pt>
                <c:pt idx="2">
                  <c:v>-1.1048290886456757</c:v>
                </c:pt>
                <c:pt idx="3">
                  <c:v>-1.0332529109409516</c:v>
                </c:pt>
                <c:pt idx="4">
                  <c:v>0.47697281254968082</c:v>
                </c:pt>
                <c:pt idx="5">
                  <c:v>-0.25054064032912216</c:v>
                </c:pt>
                <c:pt idx="6">
                  <c:v>-1.5334584776458882</c:v>
                </c:pt>
                <c:pt idx="7">
                  <c:v>-2.8300620250785391</c:v>
                </c:pt>
                <c:pt idx="8">
                  <c:v>-2.3515432866340613</c:v>
                </c:pt>
                <c:pt idx="9">
                  <c:v>-1.3668006112400266</c:v>
                </c:pt>
                <c:pt idx="10">
                  <c:v>-0.27829579687275174</c:v>
                </c:pt>
                <c:pt idx="11">
                  <c:v>-0.97531503538753617</c:v>
                </c:pt>
                <c:pt idx="12">
                  <c:v>-0.45614340916353413</c:v>
                </c:pt>
                <c:pt idx="13">
                  <c:v>-0.65670422041912424</c:v>
                </c:pt>
                <c:pt idx="14">
                  <c:v>8.8139377735885205E-3</c:v>
                </c:pt>
                <c:pt idx="15">
                  <c:v>1.0282021151586385</c:v>
                </c:pt>
                <c:pt idx="16">
                  <c:v>1.1631288165170339E-2</c:v>
                </c:pt>
                <c:pt idx="17">
                  <c:v>-0.93330232017212467</c:v>
                </c:pt>
                <c:pt idx="18">
                  <c:v>0.34925013940656502</c:v>
                </c:pt>
                <c:pt idx="19">
                  <c:v>2.4186944314459558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5-461F-9E10-09832F33BC3B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dep13_trim!$BL$107:$BL$126</c:f>
              <c:numCache>
                <c:formatCode>#\ ##0.0</c:formatCode>
                <c:ptCount val="20"/>
                <c:pt idx="0">
                  <c:v>0.14560648265382614</c:v>
                </c:pt>
                <c:pt idx="1">
                  <c:v>2.9142170807257006</c:v>
                </c:pt>
                <c:pt idx="2">
                  <c:v>0.22113022113021685</c:v>
                </c:pt>
                <c:pt idx="3">
                  <c:v>-0.31257661191468333</c:v>
                </c:pt>
                <c:pt idx="4">
                  <c:v>0.47340916077467377</c:v>
                </c:pt>
                <c:pt idx="5">
                  <c:v>0.56908579121281999</c:v>
                </c:pt>
                <c:pt idx="6">
                  <c:v>-0.20079099482811502</c:v>
                </c:pt>
                <c:pt idx="7">
                  <c:v>-1.713205706621157</c:v>
                </c:pt>
                <c:pt idx="8">
                  <c:v>-1.8981452763476181</c:v>
                </c:pt>
                <c:pt idx="9">
                  <c:v>-0.86626620297185486</c:v>
                </c:pt>
                <c:pt idx="10">
                  <c:v>-0.33167495854063977</c:v>
                </c:pt>
                <c:pt idx="11">
                  <c:v>-0.75515167029309715</c:v>
                </c:pt>
                <c:pt idx="12">
                  <c:v>-0.43848336342533489</c:v>
                </c:pt>
                <c:pt idx="13">
                  <c:v>-1.36010362694301</c:v>
                </c:pt>
                <c:pt idx="14">
                  <c:v>-0.38739330269205174</c:v>
                </c:pt>
                <c:pt idx="15">
                  <c:v>0.38889987476105059</c:v>
                </c:pt>
                <c:pt idx="16">
                  <c:v>-0.52527905449769596</c:v>
                </c:pt>
                <c:pt idx="17">
                  <c:v>-0.78547854785477877</c:v>
                </c:pt>
                <c:pt idx="18">
                  <c:v>1.0511609340695838</c:v>
                </c:pt>
                <c:pt idx="19">
                  <c:v>1.4220817697017551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5-461F-9E10-09832F33B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15904"/>
        <c:axId val="171517440"/>
      </c:barChart>
      <c:catAx>
        <c:axId val="1715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17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174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55508552448907955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(données)'!$AB$3:$AB$13</c:f>
              <c:numCache>
                <c:formatCode>0.0</c:formatCode>
                <c:ptCount val="11"/>
                <c:pt idx="0">
                  <c:v>-0.21592442645074206</c:v>
                </c:pt>
                <c:pt idx="1">
                  <c:v>0.13524479307545079</c:v>
                </c:pt>
                <c:pt idx="2">
                  <c:v>0.94543490005400965</c:v>
                </c:pt>
                <c:pt idx="3">
                  <c:v>1.9534385871019522</c:v>
                </c:pt>
                <c:pt idx="4">
                  <c:v>1.2335958005249337</c:v>
                </c:pt>
                <c:pt idx="5">
                  <c:v>-4.9649987036556764</c:v>
                </c:pt>
                <c:pt idx="6">
                  <c:v>4.4877915700449966</c:v>
                </c:pt>
                <c:pt idx="7">
                  <c:v>-10.248041775456906</c:v>
                </c:pt>
                <c:pt idx="8">
                  <c:v>-5.0036363636363657</c:v>
                </c:pt>
                <c:pt idx="9">
                  <c:v>3.2919920379727463</c:v>
                </c:pt>
                <c:pt idx="10">
                  <c:v>3.0981322265045907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4-4B2A-955F-E84A05760C0D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(données)'!$AI$3:$AI$13</c:f>
              <c:numCache>
                <c:formatCode>0.0</c:formatCode>
                <c:ptCount val="11"/>
                <c:pt idx="0">
                  <c:v>4.2112630872874535</c:v>
                </c:pt>
                <c:pt idx="1">
                  <c:v>3.6213024375227443</c:v>
                </c:pt>
                <c:pt idx="2">
                  <c:v>1.3206578982904338</c:v>
                </c:pt>
                <c:pt idx="3">
                  <c:v>3.5931335963322431</c:v>
                </c:pt>
                <c:pt idx="4">
                  <c:v>-0.79765335529025094</c:v>
                </c:pt>
                <c:pt idx="5">
                  <c:v>-4.1941173419100526</c:v>
                </c:pt>
                <c:pt idx="6">
                  <c:v>2.1685572731948932</c:v>
                </c:pt>
                <c:pt idx="7">
                  <c:v>-4.1046160368858882</c:v>
                </c:pt>
                <c:pt idx="8">
                  <c:v>-4.8909889745502806</c:v>
                </c:pt>
                <c:pt idx="9">
                  <c:v>-8.4255788953779831E-2</c:v>
                </c:pt>
                <c:pt idx="10">
                  <c:v>1.8290200639720977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34-4B2A-955F-E84A05760C0D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(données)'!$AP$3:$AP$13</c:f>
              <c:numCache>
                <c:formatCode>0.0</c:formatCode>
                <c:ptCount val="11"/>
                <c:pt idx="0">
                  <c:v>11.196137378154326</c:v>
                </c:pt>
                <c:pt idx="1">
                  <c:v>9.667376699983631</c:v>
                </c:pt>
                <c:pt idx="2">
                  <c:v>6.2079784849843112</c:v>
                </c:pt>
                <c:pt idx="3">
                  <c:v>9.1791517197721042</c:v>
                </c:pt>
                <c:pt idx="4">
                  <c:v>2.7638190954773822</c:v>
                </c:pt>
                <c:pt idx="5">
                  <c:v>-0.97172591060120661</c:v>
                </c:pt>
                <c:pt idx="6">
                  <c:v>2.9691061028108257</c:v>
                </c:pt>
                <c:pt idx="7">
                  <c:v>-0.88533661235782324</c:v>
                </c:pt>
                <c:pt idx="8">
                  <c:v>-3.8024936418336264</c:v>
                </c:pt>
                <c:pt idx="9">
                  <c:v>-1.7926231622388489</c:v>
                </c:pt>
                <c:pt idx="10">
                  <c:v>1.1490479317137314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34-4B2A-955F-E84A05760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20928"/>
        <c:axId val="173422464"/>
      </c:barChart>
      <c:catAx>
        <c:axId val="173420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422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422464"/>
        <c:scaling>
          <c:orientation val="minMax"/>
          <c:max val="1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42092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52226974166298E-2"/>
          <c:y val="0.27208616886960985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dep13_trim!$BS$107:$BS$126</c:f>
              <c:numCache>
                <c:formatCode>#\ ##0.0</c:formatCode>
                <c:ptCount val="20"/>
                <c:pt idx="0">
                  <c:v>0.59100534117126902</c:v>
                </c:pt>
                <c:pt idx="1">
                  <c:v>5.2343848183989072</c:v>
                </c:pt>
                <c:pt idx="2">
                  <c:v>-3.5916880635337711</c:v>
                </c:pt>
                <c:pt idx="3">
                  <c:v>-3.1030318045275784</c:v>
                </c:pt>
                <c:pt idx="4">
                  <c:v>-1.2560324714755988</c:v>
                </c:pt>
                <c:pt idx="5">
                  <c:v>0.77032625582598158</c:v>
                </c:pt>
                <c:pt idx="6">
                  <c:v>-0.19913920472794944</c:v>
                </c:pt>
                <c:pt idx="7">
                  <c:v>-1.6156024716786788</c:v>
                </c:pt>
                <c:pt idx="8">
                  <c:v>0.14393195943736004</c:v>
                </c:pt>
                <c:pt idx="9">
                  <c:v>1.0518063631018482</c:v>
                </c:pt>
                <c:pt idx="10">
                  <c:v>1.3738039824153114</c:v>
                </c:pt>
                <c:pt idx="11">
                  <c:v>1.0554510379133353</c:v>
                </c:pt>
                <c:pt idx="12">
                  <c:v>0.76675501703900029</c:v>
                </c:pt>
                <c:pt idx="13">
                  <c:v>-0.45091592296853111</c:v>
                </c:pt>
                <c:pt idx="14">
                  <c:v>0.37746532037368219</c:v>
                </c:pt>
                <c:pt idx="15">
                  <c:v>0.94638212528594945</c:v>
                </c:pt>
                <c:pt idx="16">
                  <c:v>-0.78539719988824919</c:v>
                </c:pt>
                <c:pt idx="17">
                  <c:v>-0.563204005006257</c:v>
                </c:pt>
                <c:pt idx="18">
                  <c:v>0.73316551290119047</c:v>
                </c:pt>
                <c:pt idx="19">
                  <c:v>2.8051104238902891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A-46A3-BD1E-A9F00CF43A36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dep13_trim!$BT$107:$BT$126</c:f>
              <c:numCache>
                <c:formatCode>#\ ##0.0</c:formatCode>
                <c:ptCount val="20"/>
                <c:pt idx="0">
                  <c:v>-1.5585969109523923</c:v>
                </c:pt>
                <c:pt idx="1">
                  <c:v>4.8927805575410988</c:v>
                </c:pt>
                <c:pt idx="2">
                  <c:v>2.0818426522198452</c:v>
                </c:pt>
                <c:pt idx="3">
                  <c:v>1.3818424566088172</c:v>
                </c:pt>
                <c:pt idx="4">
                  <c:v>2.0510963323895348</c:v>
                </c:pt>
                <c:pt idx="5">
                  <c:v>-1.1968900216149825</c:v>
                </c:pt>
                <c:pt idx="6">
                  <c:v>-2.8603147652321526</c:v>
                </c:pt>
                <c:pt idx="7">
                  <c:v>-3.8151260504201812</c:v>
                </c:pt>
                <c:pt idx="8">
                  <c:v>-4.9834003145203472</c:v>
                </c:pt>
                <c:pt idx="9">
                  <c:v>-3.8912795615874129</c:v>
                </c:pt>
                <c:pt idx="10">
                  <c:v>-2.2195859324174338</c:v>
                </c:pt>
                <c:pt idx="11">
                  <c:v>-3.0722867989511182</c:v>
                </c:pt>
                <c:pt idx="12">
                  <c:v>-2.0027456997496529</c:v>
                </c:pt>
                <c:pt idx="13">
                  <c:v>-1.0795220436753183</c:v>
                </c:pt>
                <c:pt idx="14">
                  <c:v>-0.37487504165277796</c:v>
                </c:pt>
                <c:pt idx="15">
                  <c:v>0.98252362237645219</c:v>
                </c:pt>
                <c:pt idx="16">
                  <c:v>0.55065623318013568</c:v>
                </c:pt>
                <c:pt idx="17">
                  <c:v>-1.2476323807955159</c:v>
                </c:pt>
                <c:pt idx="18">
                  <c:v>0.26685568944671001</c:v>
                </c:pt>
                <c:pt idx="19">
                  <c:v>1.7507381378134346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A-46A3-BD1E-A9F00CF43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47360"/>
      </c:barChart>
      <c:catAx>
        <c:axId val="17164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647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64736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64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(données)'!$AW$3:$AW$13</c:f>
              <c:numCache>
                <c:formatCode>0.0</c:formatCode>
                <c:ptCount val="11"/>
                <c:pt idx="0">
                  <c:v>3.624635735568571</c:v>
                </c:pt>
                <c:pt idx="1">
                  <c:v>1.4124115267947435</c:v>
                </c:pt>
                <c:pt idx="2">
                  <c:v>6.5337279950147931</c:v>
                </c:pt>
                <c:pt idx="3">
                  <c:v>0.90956948993916598</c:v>
                </c:pt>
                <c:pt idx="4">
                  <c:v>-3.9127032431962472</c:v>
                </c:pt>
                <c:pt idx="5">
                  <c:v>-4.5606732422405205</c:v>
                </c:pt>
                <c:pt idx="6">
                  <c:v>-1.1124806422047273</c:v>
                </c:pt>
                <c:pt idx="7">
                  <c:v>-2.2979321806385622</c:v>
                </c:pt>
                <c:pt idx="8">
                  <c:v>3.6702649656525921</c:v>
                </c:pt>
                <c:pt idx="9">
                  <c:v>1.6439479994951434</c:v>
                </c:pt>
                <c:pt idx="10">
                  <c:v>2.1668270573991677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E-45D8-8CEB-202196F85A6A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(données)'!$BD$3:$BD$13</c:f>
              <c:numCache>
                <c:formatCode>0.0</c:formatCode>
                <c:ptCount val="11"/>
                <c:pt idx="0">
                  <c:v>7.00248475265417</c:v>
                </c:pt>
                <c:pt idx="1">
                  <c:v>8.6003799873337616</c:v>
                </c:pt>
                <c:pt idx="2">
                  <c:v>-2.7486198584869004</c:v>
                </c:pt>
                <c:pt idx="3">
                  <c:v>9.9460323805716797</c:v>
                </c:pt>
                <c:pt idx="4">
                  <c:v>5.6830163982110937</c:v>
                </c:pt>
                <c:pt idx="5">
                  <c:v>-2.2122067019885838</c:v>
                </c:pt>
                <c:pt idx="6">
                  <c:v>6.8641593076030016</c:v>
                </c:pt>
                <c:pt idx="7">
                  <c:v>-5.7911371567788361</c:v>
                </c:pt>
                <c:pt idx="8">
                  <c:v>-13.450987244452206</c:v>
                </c:pt>
                <c:pt idx="9">
                  <c:v>-2.4751675684405949</c:v>
                </c:pt>
                <c:pt idx="10">
                  <c:v>1.3041858154266617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E-45D8-8CEB-202196F85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410624"/>
        <c:axId val="176412160"/>
      </c:barChart>
      <c:catAx>
        <c:axId val="1764106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6412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412160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41062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861665867272696E-2"/>
          <c:y val="0.18217115983508711"/>
          <c:w val="0.88312922262587745"/>
          <c:h val="0.50026433417110538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RSA!$AU$40:$AU$98</c:f>
              <c:numCache>
                <c:formatCode>0.0</c:formatCode>
                <c:ptCount val="59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94.212992275547677</c:v>
                </c:pt>
                <c:pt idx="31">
                  <c:v>94.137014055970624</c:v>
                </c:pt>
                <c:pt idx="32">
                  <c:v>94.32695960491327</c:v>
                </c:pt>
                <c:pt idx="33">
                  <c:v>94.719513739394714</c:v>
                </c:pt>
                <c:pt idx="34">
                  <c:v>93.972394580220339</c:v>
                </c:pt>
                <c:pt idx="35">
                  <c:v>91.781689249081936</c:v>
                </c:pt>
                <c:pt idx="36">
                  <c:v>91.237178675446373</c:v>
                </c:pt>
                <c:pt idx="37">
                  <c:v>91.351146004811952</c:v>
                </c:pt>
                <c:pt idx="38">
                  <c:v>90.768646321387862</c:v>
                </c:pt>
                <c:pt idx="39">
                  <c:v>90.996580980119035</c:v>
                </c:pt>
                <c:pt idx="40">
                  <c:v>90.452070406483472</c:v>
                </c:pt>
                <c:pt idx="41">
                  <c:v>89.641636064328225</c:v>
                </c:pt>
                <c:pt idx="42">
                  <c:v>88.577940990249459</c:v>
                </c:pt>
                <c:pt idx="43">
                  <c:v>88.172723819171836</c:v>
                </c:pt>
                <c:pt idx="44">
                  <c:v>88.527288843864767</c:v>
                </c:pt>
                <c:pt idx="45">
                  <c:v>89.071799417500316</c:v>
                </c:pt>
                <c:pt idx="46">
                  <c:v>89.299734076231488</c:v>
                </c:pt>
                <c:pt idx="47">
                  <c:v>88.869190831961504</c:v>
                </c:pt>
                <c:pt idx="48">
                  <c:v>88.4513106242877</c:v>
                </c:pt>
                <c:pt idx="49">
                  <c:v>88.109408636190949</c:v>
                </c:pt>
                <c:pt idx="50">
                  <c:v>87.780169684690392</c:v>
                </c:pt>
                <c:pt idx="51">
                  <c:v>87.780169684690392</c:v>
                </c:pt>
                <c:pt idx="52">
                  <c:v>87.767506648094212</c:v>
                </c:pt>
                <c:pt idx="53">
                  <c:v>87.843484867671265</c:v>
                </c:pt>
                <c:pt idx="54">
                  <c:v>87.602887172343927</c:v>
                </c:pt>
                <c:pt idx="55">
                  <c:v>88.236039002152708</c:v>
                </c:pt>
                <c:pt idx="56">
                  <c:v>89.071799417500316</c:v>
                </c:pt>
                <c:pt idx="57">
                  <c:v>89.223755856654435</c:v>
                </c:pt>
                <c:pt idx="58">
                  <c:v>89.37571229580854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FA-4734-9A41-4342A7ACE624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ASS!$AU$40:$AU$97</c:f>
              <c:numCache>
                <c:formatCode>0.0</c:formatCode>
                <c:ptCount val="58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85.166666666666671</c:v>
                </c:pt>
                <c:pt idx="30">
                  <c:v>84.75</c:v>
                </c:pt>
                <c:pt idx="31">
                  <c:v>82.083333333333329</c:v>
                </c:pt>
                <c:pt idx="32">
                  <c:v>81</c:v>
                </c:pt>
                <c:pt idx="33">
                  <c:v>80.166666666666657</c:v>
                </c:pt>
                <c:pt idx="34">
                  <c:v>79.333333333333329</c:v>
                </c:pt>
                <c:pt idx="35">
                  <c:v>78.833333333333329</c:v>
                </c:pt>
                <c:pt idx="36">
                  <c:v>78</c:v>
                </c:pt>
                <c:pt idx="37">
                  <c:v>77</c:v>
                </c:pt>
                <c:pt idx="38">
                  <c:v>75.75</c:v>
                </c:pt>
                <c:pt idx="39">
                  <c:v>75.166666666666671</c:v>
                </c:pt>
                <c:pt idx="40">
                  <c:v>74.166666666666671</c:v>
                </c:pt>
                <c:pt idx="41">
                  <c:v>75.583333333333343</c:v>
                </c:pt>
                <c:pt idx="42">
                  <c:v>75.25</c:v>
                </c:pt>
                <c:pt idx="43">
                  <c:v>74</c:v>
                </c:pt>
                <c:pt idx="44">
                  <c:v>73.5</c:v>
                </c:pt>
                <c:pt idx="45">
                  <c:v>73.666666666666671</c:v>
                </c:pt>
                <c:pt idx="46">
                  <c:v>73.75</c:v>
                </c:pt>
                <c:pt idx="47">
                  <c:v>73.083333333333329</c:v>
                </c:pt>
                <c:pt idx="48">
                  <c:v>73.166666666666671</c:v>
                </c:pt>
                <c:pt idx="49">
                  <c:v>73</c:v>
                </c:pt>
                <c:pt idx="50">
                  <c:v>72.166666666666671</c:v>
                </c:pt>
                <c:pt idx="51">
                  <c:v>72.666666666666671</c:v>
                </c:pt>
                <c:pt idx="52">
                  <c:v>73.083333333333329</c:v>
                </c:pt>
                <c:pt idx="53">
                  <c:v>74.75</c:v>
                </c:pt>
                <c:pt idx="54">
                  <c:v>75.583333333333343</c:v>
                </c:pt>
                <c:pt idx="55">
                  <c:v>75.416666666666671</c:v>
                </c:pt>
                <c:pt idx="56">
                  <c:v>75.916666666666671</c:v>
                </c:pt>
                <c:pt idx="57">
                  <c:v>77.5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FA-4734-9A41-4342A7ACE624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PA!$AU$40:$AU$98</c:f>
              <c:numCache>
                <c:formatCode>0.0</c:formatCode>
                <c:ptCount val="59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105.99505975031711</c:v>
                </c:pt>
                <c:pt idx="31">
                  <c:v>106.86294145136523</c:v>
                </c:pt>
                <c:pt idx="32">
                  <c:v>107.67073903464851</c:v>
                </c:pt>
                <c:pt idx="33">
                  <c:v>108.23152413378729</c:v>
                </c:pt>
                <c:pt idx="34">
                  <c:v>108.3183123038921</c:v>
                </c:pt>
                <c:pt idx="35">
                  <c:v>108.11135589825756</c:v>
                </c:pt>
                <c:pt idx="36">
                  <c:v>107.45710661592898</c:v>
                </c:pt>
                <c:pt idx="37">
                  <c:v>107.63735896922357</c:v>
                </c:pt>
                <c:pt idx="38">
                  <c:v>107.25015021029441</c:v>
                </c:pt>
                <c:pt idx="39">
                  <c:v>107.911075505708</c:v>
                </c:pt>
                <c:pt idx="40">
                  <c:v>108.11803191134256</c:v>
                </c:pt>
                <c:pt idx="41">
                  <c:v>107.65071099539357</c:v>
                </c:pt>
                <c:pt idx="42">
                  <c:v>107.83096334868816</c:v>
                </c:pt>
                <c:pt idx="43">
                  <c:v>108.33834034314707</c:v>
                </c:pt>
                <c:pt idx="44">
                  <c:v>108.24487615995729</c:v>
                </c:pt>
                <c:pt idx="45">
                  <c:v>108.07797583283264</c:v>
                </c:pt>
                <c:pt idx="46">
                  <c:v>107.74417517858335</c:v>
                </c:pt>
                <c:pt idx="47">
                  <c:v>106.64263301956072</c:v>
                </c:pt>
                <c:pt idx="48">
                  <c:v>105.66793510915282</c:v>
                </c:pt>
                <c:pt idx="49">
                  <c:v>105.23399425862874</c:v>
                </c:pt>
                <c:pt idx="50">
                  <c:v>104.81340543427464</c:v>
                </c:pt>
                <c:pt idx="51">
                  <c:v>105.28740236330863</c:v>
                </c:pt>
                <c:pt idx="52">
                  <c:v>105.82815942319247</c:v>
                </c:pt>
                <c:pt idx="53">
                  <c:v>107.10995393550971</c:v>
                </c:pt>
                <c:pt idx="54">
                  <c:v>107.91775151879297</c:v>
                </c:pt>
                <c:pt idx="55">
                  <c:v>108.76560518058615</c:v>
                </c:pt>
                <c:pt idx="56">
                  <c:v>109.07937779558048</c:v>
                </c:pt>
                <c:pt idx="57">
                  <c:v>108.59202884037653</c:v>
                </c:pt>
                <c:pt idx="58">
                  <c:v>108.63208491888645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FA-4734-9A41-4342A7ACE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  <c:max val="45627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029759205527211"/>
          <c:y val="0.75244132978427825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4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4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4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2014 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Bouches-du-Rhône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Feuil1!$AB$10:$AB$53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99.563582339012953</c:v>
                </c:pt>
                <c:pt idx="2">
                  <c:v>99.786433910580811</c:v>
                </c:pt>
                <c:pt idx="3">
                  <c:v>99.856075026695763</c:v>
                </c:pt>
                <c:pt idx="4">
                  <c:v>99.062166302985275</c:v>
                </c:pt>
                <c:pt idx="5">
                  <c:v>98.226472909605832</c:v>
                </c:pt>
                <c:pt idx="6">
                  <c:v>98.045406007706944</c:v>
                </c:pt>
                <c:pt idx="7">
                  <c:v>97.358280328706073</c:v>
                </c:pt>
                <c:pt idx="8">
                  <c:v>98.936812293978363</c:v>
                </c:pt>
                <c:pt idx="9">
                  <c:v>101.1513997864339</c:v>
                </c:pt>
                <c:pt idx="10">
                  <c:v>101.84781094758347</c:v>
                </c:pt>
                <c:pt idx="11">
                  <c:v>103.022424439389</c:v>
                </c:pt>
                <c:pt idx="12">
                  <c:v>104.81452249408049</c:v>
                </c:pt>
                <c:pt idx="13">
                  <c:v>105.16272807465528</c:v>
                </c:pt>
                <c:pt idx="14">
                  <c:v>108.65871210362599</c:v>
                </c:pt>
                <c:pt idx="15">
                  <c:v>113.31538140117925</c:v>
                </c:pt>
                <c:pt idx="16">
                  <c:v>119.55986814615349</c:v>
                </c:pt>
                <c:pt idx="17">
                  <c:v>126.84897163285203</c:v>
                </c:pt>
                <c:pt idx="18">
                  <c:v>130.7488741352895</c:v>
                </c:pt>
                <c:pt idx="19">
                  <c:v>134.28200009285482</c:v>
                </c:pt>
                <c:pt idx="20">
                  <c:v>140.46148846278842</c:v>
                </c:pt>
                <c:pt idx="21">
                  <c:v>144.82566507265889</c:v>
                </c:pt>
                <c:pt idx="22">
                  <c:v>149.07377315567112</c:v>
                </c:pt>
                <c:pt idx="23">
                  <c:v>154.85398579321233</c:v>
                </c:pt>
                <c:pt idx="24">
                  <c:v>153.79544082826501</c:v>
                </c:pt>
                <c:pt idx="25">
                  <c:v>145.02066019778078</c:v>
                </c:pt>
                <c:pt idx="26">
                  <c:v>152.5976136310878</c:v>
                </c:pt>
                <c:pt idx="27">
                  <c:v>159.57101072473188</c:v>
                </c:pt>
                <c:pt idx="28">
                  <c:v>172.96996146524907</c:v>
                </c:pt>
                <c:pt idx="29">
                  <c:v>200.55248618784529</c:v>
                </c:pt>
                <c:pt idx="30">
                  <c:v>199.42430010678305</c:v>
                </c:pt>
                <c:pt idx="31">
                  <c:v>204.77738056548586</c:v>
                </c:pt>
                <c:pt idx="32">
                  <c:v>205.92878035191978</c:v>
                </c:pt>
                <c:pt idx="33">
                  <c:v>199.6796508658712</c:v>
                </c:pt>
                <c:pt idx="34">
                  <c:v>207.70230744231392</c:v>
                </c:pt>
                <c:pt idx="35">
                  <c:v>211.22614791773066</c:v>
                </c:pt>
                <c:pt idx="36">
                  <c:v>205.27879660151353</c:v>
                </c:pt>
                <c:pt idx="37">
                  <c:v>199.30823157992478</c:v>
                </c:pt>
                <c:pt idx="38">
                  <c:v>195.29226055062909</c:v>
                </c:pt>
                <c:pt idx="39">
                  <c:v>188.64385533218814</c:v>
                </c:pt>
                <c:pt idx="40">
                  <c:v>193.16588513858582</c:v>
                </c:pt>
                <c:pt idx="41">
                  <c:v>194.77227355030411</c:v>
                </c:pt>
                <c:pt idx="42">
                  <c:v>193.42587863874832</c:v>
                </c:pt>
                <c:pt idx="43">
                  <c:v>193.99693579089094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A0-4D83-8AB5-F0EA10599A50}"/>
            </c:ext>
          </c:extLst>
        </c:ser>
        <c:ser>
          <c:idx val="1"/>
          <c:order val="1"/>
          <c:tx>
            <c:v>Bouches-du-Rhône hors micro-entrepreneurs</c:v>
          </c:tx>
          <c:spPr>
            <a:ln w="2857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Feuil1!$AA$10:$AA$53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99.557032115171651</c:v>
                </c:pt>
                <c:pt idx="2">
                  <c:v>100.28188865398168</c:v>
                </c:pt>
                <c:pt idx="3">
                  <c:v>101.01681264471962</c:v>
                </c:pt>
                <c:pt idx="4">
                  <c:v>102.6074700493305</c:v>
                </c:pt>
                <c:pt idx="5">
                  <c:v>105.41628913721937</c:v>
                </c:pt>
                <c:pt idx="6">
                  <c:v>107.18816067653276</c:v>
                </c:pt>
                <c:pt idx="7">
                  <c:v>110.00704721634955</c:v>
                </c:pt>
                <c:pt idx="8">
                  <c:v>114.99043592066849</c:v>
                </c:pt>
                <c:pt idx="9">
                  <c:v>118.73552803785361</c:v>
                </c:pt>
                <c:pt idx="10">
                  <c:v>121.13158159669788</c:v>
                </c:pt>
                <c:pt idx="11">
                  <c:v>123.29608376120005</c:v>
                </c:pt>
                <c:pt idx="12">
                  <c:v>125.97402597402598</c:v>
                </c:pt>
                <c:pt idx="13">
                  <c:v>126.64854525319642</c:v>
                </c:pt>
                <c:pt idx="14">
                  <c:v>129.65871337964361</c:v>
                </c:pt>
                <c:pt idx="15">
                  <c:v>132.37692540018122</c:v>
                </c:pt>
                <c:pt idx="16">
                  <c:v>133.05144467935165</c:v>
                </c:pt>
                <c:pt idx="17">
                  <c:v>137.35024665257222</c:v>
                </c:pt>
                <c:pt idx="18">
                  <c:v>137.94422631631932</c:v>
                </c:pt>
                <c:pt idx="19">
                  <c:v>139.00130876875062</c:v>
                </c:pt>
                <c:pt idx="20">
                  <c:v>143.57193194402498</c:v>
                </c:pt>
                <c:pt idx="21">
                  <c:v>146.44115574348135</c:v>
                </c:pt>
                <c:pt idx="22">
                  <c:v>147.65931742675929</c:v>
                </c:pt>
                <c:pt idx="23">
                  <c:v>145.39414074297795</c:v>
                </c:pt>
                <c:pt idx="24">
                  <c:v>139.91744689419107</c:v>
                </c:pt>
                <c:pt idx="25">
                  <c:v>124.72566193496426</c:v>
                </c:pt>
                <c:pt idx="26">
                  <c:v>125.46058592570219</c:v>
                </c:pt>
                <c:pt idx="27">
                  <c:v>130.44397463002113</c:v>
                </c:pt>
                <c:pt idx="28">
                  <c:v>138.28651968186853</c:v>
                </c:pt>
                <c:pt idx="29">
                  <c:v>155.96496526729084</c:v>
                </c:pt>
                <c:pt idx="30">
                  <c:v>158.06906272022553</c:v>
                </c:pt>
                <c:pt idx="31">
                  <c:v>159.32749421121514</c:v>
                </c:pt>
                <c:pt idx="32">
                  <c:v>156.55894493103796</c:v>
                </c:pt>
                <c:pt idx="33">
                  <c:v>154.97835497835496</c:v>
                </c:pt>
                <c:pt idx="34">
                  <c:v>156.53881002718214</c:v>
                </c:pt>
                <c:pt idx="35">
                  <c:v>159.18654988422429</c:v>
                </c:pt>
                <c:pt idx="36">
                  <c:v>155.51192993053456</c:v>
                </c:pt>
                <c:pt idx="37">
                  <c:v>151.72656800563777</c:v>
                </c:pt>
                <c:pt idx="38">
                  <c:v>150.32719218765732</c:v>
                </c:pt>
                <c:pt idx="39">
                  <c:v>147.97140843652471</c:v>
                </c:pt>
                <c:pt idx="40">
                  <c:v>154.89781536293162</c:v>
                </c:pt>
                <c:pt idx="41">
                  <c:v>156.63948454646129</c:v>
                </c:pt>
                <c:pt idx="42">
                  <c:v>154.68639887244538</c:v>
                </c:pt>
                <c:pt idx="43">
                  <c:v>153.0957414678345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A0-4D83-8AB5-F0EA10599A50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Feuil1!$T$10:$T$53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100.04844718421624</c:v>
                </c:pt>
                <c:pt idx="2">
                  <c:v>100.33913028951369</c:v>
                </c:pt>
                <c:pt idx="3">
                  <c:v>99.98830585208573</c:v>
                </c:pt>
                <c:pt idx="4">
                  <c:v>98.332748625937612</c:v>
                </c:pt>
                <c:pt idx="5">
                  <c:v>97.290298869008836</c:v>
                </c:pt>
                <c:pt idx="6">
                  <c:v>96.860956581299391</c:v>
                </c:pt>
                <c:pt idx="7">
                  <c:v>96.316343407006471</c:v>
                </c:pt>
                <c:pt idx="8">
                  <c:v>97.900065153109807</c:v>
                </c:pt>
                <c:pt idx="9">
                  <c:v>99.787834744984053</c:v>
                </c:pt>
                <c:pt idx="10">
                  <c:v>99.72936400541272</c:v>
                </c:pt>
                <c:pt idx="11">
                  <c:v>100.17040044103645</c:v>
                </c:pt>
                <c:pt idx="12">
                  <c:v>100.90044938939842</c:v>
                </c:pt>
                <c:pt idx="13">
                  <c:v>100.96727309176565</c:v>
                </c:pt>
                <c:pt idx="14">
                  <c:v>103.29273793414524</c:v>
                </c:pt>
                <c:pt idx="15">
                  <c:v>106.90790023221237</c:v>
                </c:pt>
                <c:pt idx="16">
                  <c:v>112.03996057401559</c:v>
                </c:pt>
                <c:pt idx="17">
                  <c:v>117.26557409913296</c:v>
                </c:pt>
                <c:pt idx="18">
                  <c:v>120.47812359043752</c:v>
                </c:pt>
                <c:pt idx="19">
                  <c:v>123.01408309527389</c:v>
                </c:pt>
                <c:pt idx="20">
                  <c:v>127.72849529728194</c:v>
                </c:pt>
                <c:pt idx="21">
                  <c:v>130.89760938204782</c:v>
                </c:pt>
                <c:pt idx="22">
                  <c:v>134.57124241968626</c:v>
                </c:pt>
                <c:pt idx="23">
                  <c:v>140.49516363454117</c:v>
                </c:pt>
                <c:pt idx="24">
                  <c:v>139.23052506724133</c:v>
                </c:pt>
                <c:pt idx="25">
                  <c:v>131.89328254731953</c:v>
                </c:pt>
                <c:pt idx="26">
                  <c:v>139.29400758449023</c:v>
                </c:pt>
                <c:pt idx="27">
                  <c:v>144.62988021851351</c:v>
                </c:pt>
                <c:pt idx="28">
                  <c:v>155.22143704371939</c:v>
                </c:pt>
                <c:pt idx="29">
                  <c:v>176.45800965602498</c:v>
                </c:pt>
                <c:pt idx="30">
                  <c:v>174.87261731736248</c:v>
                </c:pt>
                <c:pt idx="31">
                  <c:v>178.53455620708664</c:v>
                </c:pt>
                <c:pt idx="32">
                  <c:v>180.75811490335622</c:v>
                </c:pt>
                <c:pt idx="33">
                  <c:v>177.60904792930052</c:v>
                </c:pt>
                <c:pt idx="34">
                  <c:v>183.14706226298466</c:v>
                </c:pt>
                <c:pt idx="35">
                  <c:v>184.5587129754924</c:v>
                </c:pt>
                <c:pt idx="36">
                  <c:v>180.99700963931906</c:v>
                </c:pt>
                <c:pt idx="37">
                  <c:v>177.44700045105998</c:v>
                </c:pt>
                <c:pt idx="38">
                  <c:v>175.69287826392022</c:v>
                </c:pt>
                <c:pt idx="39">
                  <c:v>172.31661070181593</c:v>
                </c:pt>
                <c:pt idx="40">
                  <c:v>176.68186905895521</c:v>
                </c:pt>
                <c:pt idx="41">
                  <c:v>177.3166942314439</c:v>
                </c:pt>
                <c:pt idx="42">
                  <c:v>176.52483335839221</c:v>
                </c:pt>
                <c:pt idx="43">
                  <c:v>177.39354148916621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A0-4D83-8AB5-F0EA10599A50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Feuil1!$S$10:$S$53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100.13609608383518</c:v>
                </c:pt>
                <c:pt idx="2">
                  <c:v>99.35354360178286</c:v>
                </c:pt>
                <c:pt idx="3">
                  <c:v>99.125582661358919</c:v>
                </c:pt>
                <c:pt idx="4">
                  <c:v>97.482222449049033</c:v>
                </c:pt>
                <c:pt idx="5">
                  <c:v>96.213126467285903</c:v>
                </c:pt>
                <c:pt idx="6">
                  <c:v>96.461501820285122</c:v>
                </c:pt>
                <c:pt idx="7">
                  <c:v>96.73369398795549</c:v>
                </c:pt>
                <c:pt idx="8">
                  <c:v>100.22115613623217</c:v>
                </c:pt>
                <c:pt idx="9">
                  <c:v>103.92977442074105</c:v>
                </c:pt>
                <c:pt idx="10">
                  <c:v>105.13422476268246</c:v>
                </c:pt>
                <c:pt idx="11">
                  <c:v>107.37981014596305</c:v>
                </c:pt>
                <c:pt idx="12">
                  <c:v>108.82583103671193</c:v>
                </c:pt>
                <c:pt idx="13">
                  <c:v>109.04018236875234</c:v>
                </c:pt>
                <c:pt idx="14">
                  <c:v>111.18709809125242</c:v>
                </c:pt>
                <c:pt idx="15">
                  <c:v>113.24214895716376</c:v>
                </c:pt>
                <c:pt idx="16">
                  <c:v>114.3411248341329</c:v>
                </c:pt>
                <c:pt idx="17">
                  <c:v>117.85240379708073</c:v>
                </c:pt>
                <c:pt idx="18">
                  <c:v>119.00922050967984</c:v>
                </c:pt>
                <c:pt idx="19">
                  <c:v>118.19264400666871</c:v>
                </c:pt>
                <c:pt idx="20">
                  <c:v>121.69711816542478</c:v>
                </c:pt>
                <c:pt idx="21">
                  <c:v>122.6327787417917</c:v>
                </c:pt>
                <c:pt idx="22">
                  <c:v>122.50688986424416</c:v>
                </c:pt>
                <c:pt idx="23">
                  <c:v>120.9077608791807</c:v>
                </c:pt>
                <c:pt idx="24">
                  <c:v>113.4871219080671</c:v>
                </c:pt>
                <c:pt idx="25">
                  <c:v>100.42530026198494</c:v>
                </c:pt>
                <c:pt idx="26">
                  <c:v>101.51747133476235</c:v>
                </c:pt>
                <c:pt idx="27">
                  <c:v>105.47786737436631</c:v>
                </c:pt>
                <c:pt idx="28">
                  <c:v>110.75159062297983</c:v>
                </c:pt>
                <c:pt idx="29">
                  <c:v>125.32748120172843</c:v>
                </c:pt>
                <c:pt idx="30">
                  <c:v>126.31077540743765</c:v>
                </c:pt>
                <c:pt idx="31">
                  <c:v>126.5013099248069</c:v>
                </c:pt>
                <c:pt idx="32">
                  <c:v>126.70545405055968</c:v>
                </c:pt>
                <c:pt idx="33">
                  <c:v>125.12333707597566</c:v>
                </c:pt>
                <c:pt idx="34">
                  <c:v>125.76979347419277</c:v>
                </c:pt>
                <c:pt idx="35">
                  <c:v>127.60028580177605</c:v>
                </c:pt>
                <c:pt idx="36">
                  <c:v>125.0961178592086</c:v>
                </c:pt>
                <c:pt idx="37">
                  <c:v>122.41842740975129</c:v>
                </c:pt>
                <c:pt idx="38">
                  <c:v>121.67670375284952</c:v>
                </c:pt>
                <c:pt idx="39">
                  <c:v>120.33275492497704</c:v>
                </c:pt>
                <c:pt idx="40">
                  <c:v>124.82732809363411</c:v>
                </c:pt>
                <c:pt idx="41">
                  <c:v>125.22200673675614</c:v>
                </c:pt>
                <c:pt idx="42">
                  <c:v>123.75557143343201</c:v>
                </c:pt>
                <c:pt idx="43">
                  <c:v>122.71783879418869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A0-4D83-8AB5-F0EA10599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2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016809615765948E-2"/>
          <c:y val="0.22250382377526981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multiLvlStrRef>
              <c:f>Graphique!$A$10:$B$53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Graphique!$D$10:$D$53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99.131378935939196</c:v>
                </c:pt>
                <c:pt idx="2">
                  <c:v>100.07755545214829</c:v>
                </c:pt>
                <c:pt idx="3">
                  <c:v>98.83666821777571</c:v>
                </c:pt>
                <c:pt idx="4">
                  <c:v>102.43524119745618</c:v>
                </c:pt>
                <c:pt idx="5">
                  <c:v>102.171552660152</c:v>
                </c:pt>
                <c:pt idx="6">
                  <c:v>101.00822087792771</c:v>
                </c:pt>
                <c:pt idx="7">
                  <c:v>101.02373196835737</c:v>
                </c:pt>
                <c:pt idx="8">
                  <c:v>96.959826275787179</c:v>
                </c:pt>
                <c:pt idx="9">
                  <c:v>96.199782844733988</c:v>
                </c:pt>
                <c:pt idx="10">
                  <c:v>93.3302311152474</c:v>
                </c:pt>
                <c:pt idx="11">
                  <c:v>92.802854040639062</c:v>
                </c:pt>
                <c:pt idx="12">
                  <c:v>92.430587870327287</c:v>
                </c:pt>
                <c:pt idx="13">
                  <c:v>93.144098030091513</c:v>
                </c:pt>
                <c:pt idx="14">
                  <c:v>93.283697843958436</c:v>
                </c:pt>
                <c:pt idx="15">
                  <c:v>92.849387311928027</c:v>
                </c:pt>
                <c:pt idx="16">
                  <c:v>89.545525050411044</c:v>
                </c:pt>
                <c:pt idx="17">
                  <c:v>85.202419730107025</c:v>
                </c:pt>
                <c:pt idx="18">
                  <c:v>83.449666511555762</c:v>
                </c:pt>
                <c:pt idx="19">
                  <c:v>81.200558399255456</c:v>
                </c:pt>
                <c:pt idx="20">
                  <c:v>79.695982627578715</c:v>
                </c:pt>
                <c:pt idx="21">
                  <c:v>79.664960446719405</c:v>
                </c:pt>
                <c:pt idx="22">
                  <c:v>80.580114782069174</c:v>
                </c:pt>
                <c:pt idx="23">
                  <c:v>81.154025127966506</c:v>
                </c:pt>
                <c:pt idx="24">
                  <c:v>75.818210020164429</c:v>
                </c:pt>
                <c:pt idx="25">
                  <c:v>65.146579804560261</c:v>
                </c:pt>
                <c:pt idx="26">
                  <c:v>60.617341399100354</c:v>
                </c:pt>
                <c:pt idx="27">
                  <c:v>52.737707460834493</c:v>
                </c:pt>
                <c:pt idx="28">
                  <c:v>48.348068869241509</c:v>
                </c:pt>
                <c:pt idx="29">
                  <c:v>51.605397859469527</c:v>
                </c:pt>
                <c:pt idx="30">
                  <c:v>49.573445013184426</c:v>
                </c:pt>
                <c:pt idx="31">
                  <c:v>48.797890491701565</c:v>
                </c:pt>
                <c:pt idx="32">
                  <c:v>53.373662168450444</c:v>
                </c:pt>
                <c:pt idx="33">
                  <c:v>57.949433845199316</c:v>
                </c:pt>
                <c:pt idx="34">
                  <c:v>62.230494803784708</c:v>
                </c:pt>
                <c:pt idx="35">
                  <c:v>67.55079882115713</c:v>
                </c:pt>
                <c:pt idx="36">
                  <c:v>74.23607879633937</c:v>
                </c:pt>
                <c:pt idx="37">
                  <c:v>79.060027919962778</c:v>
                </c:pt>
                <c:pt idx="38">
                  <c:v>82.81371180393981</c:v>
                </c:pt>
                <c:pt idx="39">
                  <c:v>90.724367923065003</c:v>
                </c:pt>
                <c:pt idx="40">
                  <c:v>96.292849387311932</c:v>
                </c:pt>
                <c:pt idx="41">
                  <c:v>100.44982162246005</c:v>
                </c:pt>
                <c:pt idx="42">
                  <c:v>104.03288351171088</c:v>
                </c:pt>
                <c:pt idx="43">
                  <c:v>104.28106095858539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C4-4B68-BA64-744540C77331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Graphique!$C$10:$C$53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99.931971687264138</c:v>
                </c:pt>
                <c:pt idx="2">
                  <c:v>100.32880351155671</c:v>
                </c:pt>
                <c:pt idx="3">
                  <c:v>99.055702230356829</c:v>
                </c:pt>
                <c:pt idx="4">
                  <c:v>101.26662239427266</c:v>
                </c:pt>
                <c:pt idx="5">
                  <c:v>100.62845203194091</c:v>
                </c:pt>
                <c:pt idx="6">
                  <c:v>99.922253356873298</c:v>
                </c:pt>
                <c:pt idx="7">
                  <c:v>100.01943666078168</c:v>
                </c:pt>
                <c:pt idx="8">
                  <c:v>96.974359804985497</c:v>
                </c:pt>
                <c:pt idx="9">
                  <c:v>96.979218970180924</c:v>
                </c:pt>
                <c:pt idx="10">
                  <c:v>94.212734252255459</c:v>
                </c:pt>
                <c:pt idx="11">
                  <c:v>91.818785532645492</c:v>
                </c:pt>
                <c:pt idx="12">
                  <c:v>90.391810686923989</c:v>
                </c:pt>
                <c:pt idx="13">
                  <c:v>87.99462252385041</c:v>
                </c:pt>
                <c:pt idx="14">
                  <c:v>86.838141207340584</c:v>
                </c:pt>
                <c:pt idx="15">
                  <c:v>86.018562011046512</c:v>
                </c:pt>
                <c:pt idx="16">
                  <c:v>83.678064108586142</c:v>
                </c:pt>
                <c:pt idx="17">
                  <c:v>83.083626233013163</c:v>
                </c:pt>
                <c:pt idx="18">
                  <c:v>83.582500526409561</c:v>
                </c:pt>
                <c:pt idx="19">
                  <c:v>84.377783896726541</c:v>
                </c:pt>
                <c:pt idx="20">
                  <c:v>84.533277182979958</c:v>
                </c:pt>
                <c:pt idx="21">
                  <c:v>83.676444386854342</c:v>
                </c:pt>
                <c:pt idx="22">
                  <c:v>82.586371661348579</c:v>
                </c:pt>
                <c:pt idx="23">
                  <c:v>80.47263480134113</c:v>
                </c:pt>
                <c:pt idx="24">
                  <c:v>74.405157193994071</c:v>
                </c:pt>
                <c:pt idx="25">
                  <c:v>63.319781661510554</c:v>
                </c:pt>
                <c:pt idx="26">
                  <c:v>57.51469897471614</c:v>
                </c:pt>
                <c:pt idx="27">
                  <c:v>49.127779847422218</c:v>
                </c:pt>
                <c:pt idx="28">
                  <c:v>43.900937818882717</c:v>
                </c:pt>
                <c:pt idx="29">
                  <c:v>45.193475760864281</c:v>
                </c:pt>
                <c:pt idx="30">
                  <c:v>42.984175318680251</c:v>
                </c:pt>
                <c:pt idx="31">
                  <c:v>42.99389364907109</c:v>
                </c:pt>
                <c:pt idx="32">
                  <c:v>47.150099612886507</c:v>
                </c:pt>
                <c:pt idx="33">
                  <c:v>52.466026336675363</c:v>
                </c:pt>
                <c:pt idx="34">
                  <c:v>58.468715074750158</c:v>
                </c:pt>
                <c:pt idx="35">
                  <c:v>64.842320089408645</c:v>
                </c:pt>
                <c:pt idx="36">
                  <c:v>72.10029316963346</c:v>
                </c:pt>
                <c:pt idx="37">
                  <c:v>77.636502048947989</c:v>
                </c:pt>
                <c:pt idx="38">
                  <c:v>81.326228154003147</c:v>
                </c:pt>
                <c:pt idx="39">
                  <c:v>88.33962325272519</c:v>
                </c:pt>
                <c:pt idx="40">
                  <c:v>93.221464552389904</c:v>
                </c:pt>
                <c:pt idx="41">
                  <c:v>97.727530410275506</c:v>
                </c:pt>
                <c:pt idx="42">
                  <c:v>101.06901634299228</c:v>
                </c:pt>
                <c:pt idx="43">
                  <c:v>103.79986718281799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C4-4B68-BA64-744540C77331}"/>
            </c:ext>
          </c:extLst>
        </c:ser>
        <c:ser>
          <c:idx val="1"/>
          <c:order val="2"/>
          <c:tx>
            <c:strRef>
              <c:f>'Données Eclairages Deps'!$F$9</c:f>
              <c:strCache>
                <c:ptCount val="1"/>
                <c:pt idx="0">
                  <c:v>Bouches-du-Rhône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Eclairages Deps'!$F$10:$F$53</c:f>
              <c:numCache>
                <c:formatCode>#\ ##0.0</c:formatCode>
                <c:ptCount val="44"/>
                <c:pt idx="0">
                  <c:v>100</c:v>
                </c:pt>
                <c:pt idx="1">
                  <c:v>98.83132060771328</c:v>
                </c:pt>
                <c:pt idx="2">
                  <c:v>97.506817296455012</c:v>
                </c:pt>
                <c:pt idx="3">
                  <c:v>95.948578106739376</c:v>
                </c:pt>
                <c:pt idx="4">
                  <c:v>94.857810673938445</c:v>
                </c:pt>
                <c:pt idx="5">
                  <c:v>93.455395403194387</c:v>
                </c:pt>
                <c:pt idx="6">
                  <c:v>92.208804051421893</c:v>
                </c:pt>
                <c:pt idx="7">
                  <c:v>91.156992598363857</c:v>
                </c:pt>
                <c:pt idx="8">
                  <c:v>89.67666536813401</c:v>
                </c:pt>
                <c:pt idx="9">
                  <c:v>88.430074016361516</c:v>
                </c:pt>
                <c:pt idx="10">
                  <c:v>87.689910401246593</c:v>
                </c:pt>
                <c:pt idx="11">
                  <c:v>90.689520841449166</c:v>
                </c:pt>
                <c:pt idx="12">
                  <c:v>91.46864043630697</c:v>
                </c:pt>
                <c:pt idx="13">
                  <c:v>92.481495909622126</c:v>
                </c:pt>
                <c:pt idx="14">
                  <c:v>93.377483443708613</c:v>
                </c:pt>
                <c:pt idx="15">
                  <c:v>94.039735099337747</c:v>
                </c:pt>
                <c:pt idx="16">
                  <c:v>88.507985975847291</c:v>
                </c:pt>
                <c:pt idx="17">
                  <c:v>83.132060771328398</c:v>
                </c:pt>
                <c:pt idx="18">
                  <c:v>80.444098169068951</c:v>
                </c:pt>
                <c:pt idx="19">
                  <c:v>75.146084924035833</c:v>
                </c:pt>
                <c:pt idx="20">
                  <c:v>74.289053369692255</c:v>
                </c:pt>
                <c:pt idx="21">
                  <c:v>75.301908843007396</c:v>
                </c:pt>
                <c:pt idx="22">
                  <c:v>76.081028437865214</c:v>
                </c:pt>
                <c:pt idx="23">
                  <c:v>77.873003506038174</c:v>
                </c:pt>
                <c:pt idx="24">
                  <c:v>74.172185430463571</c:v>
                </c:pt>
                <c:pt idx="25">
                  <c:v>64.355278535255167</c:v>
                </c:pt>
                <c:pt idx="26">
                  <c:v>58.706661472536034</c:v>
                </c:pt>
                <c:pt idx="27">
                  <c:v>49.435138293728087</c:v>
                </c:pt>
                <c:pt idx="28">
                  <c:v>44.409816906895209</c:v>
                </c:pt>
                <c:pt idx="29">
                  <c:v>47.798987144526684</c:v>
                </c:pt>
                <c:pt idx="30">
                  <c:v>49.240358395013637</c:v>
                </c:pt>
                <c:pt idx="31">
                  <c:v>49.318270354499418</c:v>
                </c:pt>
                <c:pt idx="32">
                  <c:v>55.044799376704326</c:v>
                </c:pt>
                <c:pt idx="33">
                  <c:v>59.213089209193612</c:v>
                </c:pt>
                <c:pt idx="34">
                  <c:v>60.342812621737437</c:v>
                </c:pt>
                <c:pt idx="35">
                  <c:v>65.757693805999224</c:v>
                </c:pt>
                <c:pt idx="36">
                  <c:v>73.860537592520444</c:v>
                </c:pt>
                <c:pt idx="37">
                  <c:v>78.184651343981301</c:v>
                </c:pt>
                <c:pt idx="38">
                  <c:v>83.677444487728863</c:v>
                </c:pt>
                <c:pt idx="39">
                  <c:v>90.962212699649399</c:v>
                </c:pt>
                <c:pt idx="40">
                  <c:v>95.325282430853136</c:v>
                </c:pt>
                <c:pt idx="41">
                  <c:v>100.23373587845734</c:v>
                </c:pt>
                <c:pt idx="42">
                  <c:v>105.29801324503312</c:v>
                </c:pt>
                <c:pt idx="43">
                  <c:v>107.71328398909232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C4-4B68-BA64-744540C77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8.8298748004601149E-2"/>
          <c:y val="0.14040572873848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Graph2'!$P$10:$P$53</c:f>
              <c:numCache>
                <c:formatCode>#,##0</c:formatCode>
                <c:ptCount val="44"/>
                <c:pt idx="0">
                  <c:v>2200.5482080789516</c:v>
                </c:pt>
                <c:pt idx="1">
                  <c:v>1230.0569397499785</c:v>
                </c:pt>
                <c:pt idx="2">
                  <c:v>2017.6748954373179</c:v>
                </c:pt>
                <c:pt idx="3">
                  <c:v>1701.8728634081781</c:v>
                </c:pt>
                <c:pt idx="4">
                  <c:v>1766.0924160330324</c:v>
                </c:pt>
                <c:pt idx="5">
                  <c:v>2885.7429768203292</c:v>
                </c:pt>
                <c:pt idx="6">
                  <c:v>-1930.2687963576755</c:v>
                </c:pt>
                <c:pt idx="7">
                  <c:v>3365.5224022747716</c:v>
                </c:pt>
                <c:pt idx="8">
                  <c:v>3483.4945779249538</c:v>
                </c:pt>
                <c:pt idx="9">
                  <c:v>2149.6630806851899</c:v>
                </c:pt>
                <c:pt idx="10">
                  <c:v>2314.9564777084161</c:v>
                </c:pt>
                <c:pt idx="11">
                  <c:v>139.07785634929314</c:v>
                </c:pt>
                <c:pt idx="12">
                  <c:v>3000.9961992119206</c:v>
                </c:pt>
                <c:pt idx="13">
                  <c:v>1595.3432581016095</c:v>
                </c:pt>
                <c:pt idx="14">
                  <c:v>2552.8213420195971</c:v>
                </c:pt>
                <c:pt idx="15">
                  <c:v>257.88654144841712</c:v>
                </c:pt>
                <c:pt idx="16">
                  <c:v>3330.5218619840452</c:v>
                </c:pt>
                <c:pt idx="17">
                  <c:v>686.25732296705246</c:v>
                </c:pt>
                <c:pt idx="18">
                  <c:v>1313.2803509490332</c:v>
                </c:pt>
                <c:pt idx="19">
                  <c:v>3869.685424916097</c:v>
                </c:pt>
                <c:pt idx="20">
                  <c:v>3707.4483362947358</c:v>
                </c:pt>
                <c:pt idx="21">
                  <c:v>3212.8407076044241</c:v>
                </c:pt>
                <c:pt idx="22">
                  <c:v>4929.435006103944</c:v>
                </c:pt>
                <c:pt idx="23">
                  <c:v>3334.386739562382</c:v>
                </c:pt>
                <c:pt idx="24">
                  <c:v>-4841.233185805846</c:v>
                </c:pt>
                <c:pt idx="25">
                  <c:v>-7517.9594708526274</c:v>
                </c:pt>
                <c:pt idx="26">
                  <c:v>16496.951054337434</c:v>
                </c:pt>
                <c:pt idx="27">
                  <c:v>2183.8846012868453</c:v>
                </c:pt>
                <c:pt idx="28">
                  <c:v>5937.7304183824454</c:v>
                </c:pt>
                <c:pt idx="29">
                  <c:v>7325.0020243694307</c:v>
                </c:pt>
                <c:pt idx="30">
                  <c:v>6149.8717214086792</c:v>
                </c:pt>
                <c:pt idx="31">
                  <c:v>6706.4254208292114</c:v>
                </c:pt>
                <c:pt idx="32">
                  <c:v>4067.1363211313728</c:v>
                </c:pt>
                <c:pt idx="33">
                  <c:v>3823.0555502603529</c:v>
                </c:pt>
                <c:pt idx="34">
                  <c:v>2263.0535237030126</c:v>
                </c:pt>
                <c:pt idx="35">
                  <c:v>3620.3563295487547</c:v>
                </c:pt>
                <c:pt idx="36">
                  <c:v>3577.1751843754901</c:v>
                </c:pt>
                <c:pt idx="37">
                  <c:v>2551.8645789455622</c:v>
                </c:pt>
                <c:pt idx="38">
                  <c:v>2068.780958715477</c:v>
                </c:pt>
                <c:pt idx="39">
                  <c:v>2286.0860123623861</c:v>
                </c:pt>
                <c:pt idx="40">
                  <c:v>2799.3306204885012</c:v>
                </c:pt>
                <c:pt idx="41">
                  <c:v>2173.5131563978503</c:v>
                </c:pt>
                <c:pt idx="42">
                  <c:v>1879.2475793514168</c:v>
                </c:pt>
                <c:pt idx="43">
                  <c:v>-1316.901561605162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2-4835-B92E-3397886CE592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Graph2'!$Q$10:$Q$53</c:f>
              <c:numCache>
                <c:formatCode>#,##0</c:formatCode>
                <c:ptCount val="44"/>
                <c:pt idx="0">
                  <c:v>-74.564785278995259</c:v>
                </c:pt>
                <c:pt idx="1">
                  <c:v>178.99328229200182</c:v>
                </c:pt>
                <c:pt idx="2">
                  <c:v>116.14923001499847</c:v>
                </c:pt>
                <c:pt idx="3">
                  <c:v>241.41764557199713</c:v>
                </c:pt>
                <c:pt idx="4">
                  <c:v>-587.61078909199932</c:v>
                </c:pt>
                <c:pt idx="5">
                  <c:v>1453.5498769810038</c:v>
                </c:pt>
                <c:pt idx="6">
                  <c:v>35.04251064899654</c:v>
                </c:pt>
                <c:pt idx="7">
                  <c:v>-12.157518272000743</c:v>
                </c:pt>
                <c:pt idx="8">
                  <c:v>356.51764439699764</c:v>
                </c:pt>
                <c:pt idx="9">
                  <c:v>546.43212655400566</c:v>
                </c:pt>
                <c:pt idx="10">
                  <c:v>176.06982700599838</c:v>
                </c:pt>
                <c:pt idx="11">
                  <c:v>104.28488288799781</c:v>
                </c:pt>
                <c:pt idx="12">
                  <c:v>1210.8980854500041</c:v>
                </c:pt>
                <c:pt idx="13">
                  <c:v>1063.9633875909967</c:v>
                </c:pt>
                <c:pt idx="14">
                  <c:v>642.87404314500236</c:v>
                </c:pt>
                <c:pt idx="15">
                  <c:v>1104.0839770319981</c:v>
                </c:pt>
                <c:pt idx="16">
                  <c:v>649.62986427700162</c:v>
                </c:pt>
                <c:pt idx="17">
                  <c:v>-147.12799212800383</c:v>
                </c:pt>
                <c:pt idx="18">
                  <c:v>962.24442581599942</c:v>
                </c:pt>
                <c:pt idx="19">
                  <c:v>-667.16097440999147</c:v>
                </c:pt>
                <c:pt idx="20">
                  <c:v>459.91406639199704</c:v>
                </c:pt>
                <c:pt idx="21">
                  <c:v>-301.0740950410036</c:v>
                </c:pt>
                <c:pt idx="22">
                  <c:v>257.7867094079993</c:v>
                </c:pt>
                <c:pt idx="23">
                  <c:v>-512.1878319230018</c:v>
                </c:pt>
                <c:pt idx="24">
                  <c:v>-9338.0580632739984</c:v>
                </c:pt>
                <c:pt idx="25">
                  <c:v>5084.6842741700057</c:v>
                </c:pt>
                <c:pt idx="26">
                  <c:v>2807.5557695349962</c:v>
                </c:pt>
                <c:pt idx="27">
                  <c:v>971.4551001539985</c:v>
                </c:pt>
                <c:pt idx="28">
                  <c:v>792.00046243399993</c:v>
                </c:pt>
                <c:pt idx="29">
                  <c:v>2520.1193459480019</c:v>
                </c:pt>
                <c:pt idx="30">
                  <c:v>-742.96566485800213</c:v>
                </c:pt>
                <c:pt idx="31">
                  <c:v>738.57532880800136</c:v>
                </c:pt>
                <c:pt idx="32">
                  <c:v>-242.53278801600027</c:v>
                </c:pt>
                <c:pt idx="33">
                  <c:v>-296.79110121299891</c:v>
                </c:pt>
                <c:pt idx="34">
                  <c:v>195.84362657599922</c:v>
                </c:pt>
                <c:pt idx="35">
                  <c:v>-406.99518627200086</c:v>
                </c:pt>
                <c:pt idx="36">
                  <c:v>-953.79369766200034</c:v>
                </c:pt>
                <c:pt idx="37">
                  <c:v>186.70061696300036</c:v>
                </c:pt>
                <c:pt idx="38">
                  <c:v>-163.32902906699746</c:v>
                </c:pt>
                <c:pt idx="39">
                  <c:v>634.76194522900187</c:v>
                </c:pt>
                <c:pt idx="40">
                  <c:v>126.48782499999288</c:v>
                </c:pt>
                <c:pt idx="41">
                  <c:v>194.47354694200476</c:v>
                </c:pt>
                <c:pt idx="42">
                  <c:v>690.54051582700049</c:v>
                </c:pt>
                <c:pt idx="43">
                  <c:v>-781.40219890699882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2-4835-B92E-3397886CE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Graph2'!$O$7:$O$8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Graph2'!$O$10:$O$53</c:f>
              <c:numCache>
                <c:formatCode>#,##0</c:formatCode>
                <c:ptCount val="44"/>
                <c:pt idx="0">
                  <c:v>2125.9834227999672</c:v>
                </c:pt>
                <c:pt idx="1">
                  <c:v>1409.0502220420167</c:v>
                </c:pt>
                <c:pt idx="2">
                  <c:v>2133.8241254523164</c:v>
                </c:pt>
                <c:pt idx="3">
                  <c:v>1943.2905089801643</c:v>
                </c:pt>
                <c:pt idx="4">
                  <c:v>1178.4816269410076</c:v>
                </c:pt>
                <c:pt idx="5">
                  <c:v>4339.2928538013948</c:v>
                </c:pt>
                <c:pt idx="6">
                  <c:v>-1895.2262857087189</c:v>
                </c:pt>
                <c:pt idx="7">
                  <c:v>3353.3648840027163</c:v>
                </c:pt>
                <c:pt idx="8">
                  <c:v>3840.0122223219369</c:v>
                </c:pt>
                <c:pt idx="9">
                  <c:v>2696.0952072392683</c:v>
                </c:pt>
                <c:pt idx="10">
                  <c:v>2491.0263047143817</c:v>
                </c:pt>
                <c:pt idx="11">
                  <c:v>243.36273923725821</c:v>
                </c:pt>
                <c:pt idx="12">
                  <c:v>4211.8942846619757</c:v>
                </c:pt>
                <c:pt idx="13">
                  <c:v>2659.306645692559</c:v>
                </c:pt>
                <c:pt idx="14">
                  <c:v>3195.6953851646977</c:v>
                </c:pt>
                <c:pt idx="15">
                  <c:v>1361.9705184804043</c:v>
                </c:pt>
                <c:pt idx="16">
                  <c:v>3980.1517262610141</c:v>
                </c:pt>
                <c:pt idx="17">
                  <c:v>539.12933083903044</c:v>
                </c:pt>
                <c:pt idx="18">
                  <c:v>2275.5247767650289</c:v>
                </c:pt>
                <c:pt idx="19">
                  <c:v>3202.5244505060837</c:v>
                </c:pt>
                <c:pt idx="20">
                  <c:v>4167.3624026867328</c:v>
                </c:pt>
                <c:pt idx="21">
                  <c:v>2911.7666125633987</c:v>
                </c:pt>
                <c:pt idx="22">
                  <c:v>5187.221715511987</c:v>
                </c:pt>
                <c:pt idx="23">
                  <c:v>2822.1989076393656</c:v>
                </c:pt>
                <c:pt idx="24">
                  <c:v>-14179.291249079863</c:v>
                </c:pt>
                <c:pt idx="25">
                  <c:v>-2433.2751966825454</c:v>
                </c:pt>
                <c:pt idx="26">
                  <c:v>19304.506823872449</c:v>
                </c:pt>
                <c:pt idx="27">
                  <c:v>3155.3397014407674</c:v>
                </c:pt>
                <c:pt idx="28">
                  <c:v>6729.7308808164671</c:v>
                </c:pt>
                <c:pt idx="29">
                  <c:v>9845.1213703174144</c:v>
                </c:pt>
                <c:pt idx="30">
                  <c:v>5406.9060565506807</c:v>
                </c:pt>
                <c:pt idx="31">
                  <c:v>7445.0007496372564</c:v>
                </c:pt>
                <c:pt idx="32">
                  <c:v>3824.6035331153544</c:v>
                </c:pt>
                <c:pt idx="33">
                  <c:v>3526.2644490473904</c:v>
                </c:pt>
                <c:pt idx="34">
                  <c:v>2458.8971502790228</c:v>
                </c:pt>
                <c:pt idx="35">
                  <c:v>3213.3611432766775</c:v>
                </c:pt>
                <c:pt idx="36">
                  <c:v>2623.381486713537</c:v>
                </c:pt>
                <c:pt idx="37">
                  <c:v>2738.5651959085371</c:v>
                </c:pt>
                <c:pt idx="38">
                  <c:v>1905.4519296485232</c:v>
                </c:pt>
                <c:pt idx="39">
                  <c:v>2920.8479575912934</c:v>
                </c:pt>
                <c:pt idx="40">
                  <c:v>2925.8184454885777</c:v>
                </c:pt>
                <c:pt idx="41">
                  <c:v>2367.9867033398477</c:v>
                </c:pt>
                <c:pt idx="42">
                  <c:v>2569.7880951784318</c:v>
                </c:pt>
                <c:pt idx="43">
                  <c:v>-2098.3037605121499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62-4835-B92E-3397886CE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3'!$AI$10:$AI$53</c:f>
              <c:numCache>
                <c:formatCode>#\ ##0.0</c:formatCode>
                <c:ptCount val="44"/>
                <c:pt idx="0">
                  <c:v>100</c:v>
                </c:pt>
                <c:pt idx="1">
                  <c:v>98.91565414318319</c:v>
                </c:pt>
                <c:pt idx="2">
                  <c:v>98.009947780081973</c:v>
                </c:pt>
                <c:pt idx="3">
                  <c:v>97.278073882966311</c:v>
                </c:pt>
                <c:pt idx="4">
                  <c:v>96.25813073655867</c:v>
                </c:pt>
                <c:pt idx="5">
                  <c:v>96.847646928608583</c:v>
                </c:pt>
                <c:pt idx="6">
                  <c:v>95.947390076262622</c:v>
                </c:pt>
                <c:pt idx="7">
                  <c:v>96.461247422964448</c:v>
                </c:pt>
                <c:pt idx="8">
                  <c:v>96.772223449270854</c:v>
                </c:pt>
                <c:pt idx="9">
                  <c:v>97.042770092343403</c:v>
                </c:pt>
                <c:pt idx="10">
                  <c:v>97.411512352133272</c:v>
                </c:pt>
                <c:pt idx="11">
                  <c:v>97.752504510403753</c:v>
                </c:pt>
                <c:pt idx="12">
                  <c:v>99.030486746844076</c:v>
                </c:pt>
                <c:pt idx="13">
                  <c:v>100.29268241455733</c:v>
                </c:pt>
                <c:pt idx="14">
                  <c:v>101.3768829136598</c:v>
                </c:pt>
                <c:pt idx="15">
                  <c:v>102.30215172228483</c:v>
                </c:pt>
                <c:pt idx="16">
                  <c:v>102.34126772898982</c:v>
                </c:pt>
                <c:pt idx="17">
                  <c:v>102.40978030529652</c:v>
                </c:pt>
                <c:pt idx="18">
                  <c:v>104.68897807262698</c:v>
                </c:pt>
                <c:pt idx="19">
                  <c:v>104.82258922781485</c:v>
                </c:pt>
                <c:pt idx="20">
                  <c:v>107.59520983453214</c:v>
                </c:pt>
                <c:pt idx="21">
                  <c:v>108.85527791086602</c:v>
                </c:pt>
                <c:pt idx="22">
                  <c:v>110.21611321572135</c:v>
                </c:pt>
                <c:pt idx="23">
                  <c:v>109.9966296764286</c:v>
                </c:pt>
                <c:pt idx="24">
                  <c:v>101.75490109013434</c:v>
                </c:pt>
                <c:pt idx="25">
                  <c:v>109.09967849638009</c:v>
                </c:pt>
                <c:pt idx="26">
                  <c:v>112.81161887076053</c:v>
                </c:pt>
                <c:pt idx="27">
                  <c:v>113.74673828448758</c:v>
                </c:pt>
                <c:pt idx="28">
                  <c:v>115.85581652477224</c:v>
                </c:pt>
                <c:pt idx="29">
                  <c:v>116.65320720731984</c:v>
                </c:pt>
                <c:pt idx="30">
                  <c:v>117.15933784589265</c:v>
                </c:pt>
                <c:pt idx="31">
                  <c:v>118.48279427362003</c:v>
                </c:pt>
                <c:pt idx="32">
                  <c:v>117.33684899514429</c:v>
                </c:pt>
                <c:pt idx="33">
                  <c:v>117.80543183187066</c:v>
                </c:pt>
                <c:pt idx="34">
                  <c:v>118.43662367603356</c:v>
                </c:pt>
                <c:pt idx="35">
                  <c:v>118.70669896266033</c:v>
                </c:pt>
                <c:pt idx="36">
                  <c:v>119.65574605463773</c:v>
                </c:pt>
                <c:pt idx="37">
                  <c:v>119.54609568232473</c:v>
                </c:pt>
                <c:pt idx="38">
                  <c:v>119.68335735407447</c:v>
                </c:pt>
                <c:pt idx="39">
                  <c:v>119.99344487841516</c:v>
                </c:pt>
                <c:pt idx="40">
                  <c:v>118.79903656400192</c:v>
                </c:pt>
                <c:pt idx="41">
                  <c:v>118.50881291869651</c:v>
                </c:pt>
                <c:pt idx="42">
                  <c:v>118.50156083670149</c:v>
                </c:pt>
                <c:pt idx="43">
                  <c:v>118.23241448709612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75-4477-9AFC-37EC17ED36D7}"/>
            </c:ext>
          </c:extLst>
        </c:ser>
        <c:ser>
          <c:idx val="1"/>
          <c:order val="1"/>
          <c:tx>
            <c:strRef>
              <c:f>'Données graph 1 et 3'!$AH$8:$AH$9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3'!$AH$10:$AH$53</c:f>
              <c:numCache>
                <c:formatCode>#\ ##0.0</c:formatCode>
                <c:ptCount val="44"/>
                <c:pt idx="0">
                  <c:v>100</c:v>
                </c:pt>
                <c:pt idx="1">
                  <c:v>99.980334833092684</c:v>
                </c:pt>
                <c:pt idx="2">
                  <c:v>99.736539353384899</c:v>
                </c:pt>
                <c:pt idx="3">
                  <c:v>99.782107683623195</c:v>
                </c:pt>
                <c:pt idx="4">
                  <c:v>99.114924493639805</c:v>
                </c:pt>
                <c:pt idx="5">
                  <c:v>99.591406149896471</c:v>
                </c:pt>
                <c:pt idx="6">
                  <c:v>99.516232451065818</c:v>
                </c:pt>
                <c:pt idx="7">
                  <c:v>99.312631841563643</c:v>
                </c:pt>
                <c:pt idx="8">
                  <c:v>99.820805126316259</c:v>
                </c:pt>
                <c:pt idx="9">
                  <c:v>99.344551046835548</c:v>
                </c:pt>
                <c:pt idx="10">
                  <c:v>98.969130533928734</c:v>
                </c:pt>
                <c:pt idx="11">
                  <c:v>98.511698503112527</c:v>
                </c:pt>
                <c:pt idx="12">
                  <c:v>98.758423610084634</c:v>
                </c:pt>
                <c:pt idx="13">
                  <c:v>98.661905835778484</c:v>
                </c:pt>
                <c:pt idx="14">
                  <c:v>98.483635043865718</c:v>
                </c:pt>
                <c:pt idx="15">
                  <c:v>98.811440501905878</c:v>
                </c:pt>
                <c:pt idx="16">
                  <c:v>99.230536165481993</c:v>
                </c:pt>
                <c:pt idx="17">
                  <c:v>99.57507475255089</c:v>
                </c:pt>
                <c:pt idx="18">
                  <c:v>100.36443033271911</c:v>
                </c:pt>
                <c:pt idx="19">
                  <c:v>99.942446926618032</c:v>
                </c:pt>
                <c:pt idx="20">
                  <c:v>100.15536389581349</c:v>
                </c:pt>
                <c:pt idx="21">
                  <c:v>100.43356482412331</c:v>
                </c:pt>
                <c:pt idx="22">
                  <c:v>100.75486365708774</c:v>
                </c:pt>
                <c:pt idx="23">
                  <c:v>100.56285989427909</c:v>
                </c:pt>
                <c:pt idx="24">
                  <c:v>97.893520319660297</c:v>
                </c:pt>
                <c:pt idx="25">
                  <c:v>98.559038556799578</c:v>
                </c:pt>
                <c:pt idx="26">
                  <c:v>99.615853026430472</c:v>
                </c:pt>
                <c:pt idx="27">
                  <c:v>100.15821646060219</c:v>
                </c:pt>
                <c:pt idx="28">
                  <c:v>101.30646165988209</c:v>
                </c:pt>
                <c:pt idx="29">
                  <c:v>101.96712497852387</c:v>
                </c:pt>
                <c:pt idx="30">
                  <c:v>102.40242410617182</c:v>
                </c:pt>
                <c:pt idx="31">
                  <c:v>103.38318106884216</c:v>
                </c:pt>
                <c:pt idx="32">
                  <c:v>103.34253091543506</c:v>
                </c:pt>
                <c:pt idx="33">
                  <c:v>103.06188977911248</c:v>
                </c:pt>
                <c:pt idx="34">
                  <c:v>103.28238747375079</c:v>
                </c:pt>
                <c:pt idx="35">
                  <c:v>103.56501772557995</c:v>
                </c:pt>
                <c:pt idx="36">
                  <c:v>103.80801622987845</c:v>
                </c:pt>
                <c:pt idx="37">
                  <c:v>104.31475635334758</c:v>
                </c:pt>
                <c:pt idx="38">
                  <c:v>104.95120727125833</c:v>
                </c:pt>
                <c:pt idx="39">
                  <c:v>105.7020673921031</c:v>
                </c:pt>
                <c:pt idx="40">
                  <c:v>106.04084852481547</c:v>
                </c:pt>
                <c:pt idx="41">
                  <c:v>106.31271993745351</c:v>
                </c:pt>
                <c:pt idx="42">
                  <c:v>106.89244500576997</c:v>
                </c:pt>
                <c:pt idx="43">
                  <c:v>106.64215526978198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75-4477-9AFC-37EC17ED36D7}"/>
            </c:ext>
          </c:extLst>
        </c:ser>
        <c:ser>
          <c:idx val="2"/>
          <c:order val="2"/>
          <c:tx>
            <c:strRef>
              <c:f>'Données graph 1 et 3'!$AJ$8:$AJ$9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3'!$AJ$10:$AJ$53</c:f>
              <c:numCache>
                <c:formatCode>#\ ##0.0</c:formatCode>
                <c:ptCount val="44"/>
                <c:pt idx="0">
                  <c:v>100</c:v>
                </c:pt>
                <c:pt idx="1">
                  <c:v>100.6707515943926</c:v>
                </c:pt>
                <c:pt idx="2">
                  <c:v>100.945653365789</c:v>
                </c:pt>
                <c:pt idx="3">
                  <c:v>101.18277811865426</c:v>
                </c:pt>
                <c:pt idx="4">
                  <c:v>101.41973368400885</c:v>
                </c:pt>
                <c:pt idx="5">
                  <c:v>101.95037476015445</c:v>
                </c:pt>
                <c:pt idx="6">
                  <c:v>102.01615340288758</c:v>
                </c:pt>
                <c:pt idx="7">
                  <c:v>102.56100011642341</c:v>
                </c:pt>
                <c:pt idx="8">
                  <c:v>103.16807060221487</c:v>
                </c:pt>
                <c:pt idx="9">
                  <c:v>103.44314738664653</c:v>
                </c:pt>
                <c:pt idx="10">
                  <c:v>103.80498825317184</c:v>
                </c:pt>
                <c:pt idx="11">
                  <c:v>103.6481385860714</c:v>
                </c:pt>
                <c:pt idx="12">
                  <c:v>104.43318101923948</c:v>
                </c:pt>
                <c:pt idx="13">
                  <c:v>105.10518941501074</c:v>
                </c:pt>
                <c:pt idx="14">
                  <c:v>105.86579022598428</c:v>
                </c:pt>
                <c:pt idx="15">
                  <c:v>106.54923694144539</c:v>
                </c:pt>
                <c:pt idx="16">
                  <c:v>107.29140023690704</c:v>
                </c:pt>
                <c:pt idx="17">
                  <c:v>107.29751335287543</c:v>
                </c:pt>
                <c:pt idx="18">
                  <c:v>107.82427649739097</c:v>
                </c:pt>
                <c:pt idx="19">
                  <c:v>108.58851274467314</c:v>
                </c:pt>
                <c:pt idx="20">
                  <c:v>109.23220225205608</c:v>
                </c:pt>
                <c:pt idx="21">
                  <c:v>109.714065989435</c:v>
                </c:pt>
                <c:pt idx="22">
                  <c:v>110.21459679898267</c:v>
                </c:pt>
                <c:pt idx="23">
                  <c:v>111.36179314177612</c:v>
                </c:pt>
                <c:pt idx="24">
                  <c:v>109.29493887280614</c:v>
                </c:pt>
                <c:pt idx="25">
                  <c:v>108.2786206021953</c:v>
                </c:pt>
                <c:pt idx="26">
                  <c:v>111.48803727731966</c:v>
                </c:pt>
                <c:pt idx="27">
                  <c:v>111.56164864291462</c:v>
                </c:pt>
                <c:pt idx="28">
                  <c:v>112.64495979154434</c:v>
                </c:pt>
                <c:pt idx="29">
                  <c:v>115.1643100859956</c:v>
                </c:pt>
                <c:pt idx="30">
                  <c:v>116.45544279692513</c:v>
                </c:pt>
                <c:pt idx="31">
                  <c:v>118.00207798914396</c:v>
                </c:pt>
                <c:pt idx="32">
                  <c:v>118.9234024377035</c:v>
                </c:pt>
                <c:pt idx="33">
                  <c:v>119.53384805706884</c:v>
                </c:pt>
                <c:pt idx="34">
                  <c:v>120.0665657949268</c:v>
                </c:pt>
                <c:pt idx="35">
                  <c:v>120.65656877675275</c:v>
                </c:pt>
                <c:pt idx="36">
                  <c:v>120.97105709263502</c:v>
                </c:pt>
                <c:pt idx="37">
                  <c:v>121.39763187493288</c:v>
                </c:pt>
                <c:pt idx="38">
                  <c:v>121.37133875169334</c:v>
                </c:pt>
                <c:pt idx="39">
                  <c:v>121.43698031741393</c:v>
                </c:pt>
                <c:pt idx="40">
                  <c:v>121.98995463567587</c:v>
                </c:pt>
                <c:pt idx="41">
                  <c:v>122.30999381971621</c:v>
                </c:pt>
                <c:pt idx="42">
                  <c:v>122.7976580441196</c:v>
                </c:pt>
                <c:pt idx="43">
                  <c:v>122.5213608783114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75-4477-9AFC-37EC17ED36D7}"/>
            </c:ext>
          </c:extLst>
        </c:ser>
        <c:ser>
          <c:idx val="3"/>
          <c:order val="3"/>
          <c:tx>
            <c:strRef>
              <c:f>'Données graph 1 et 3'!$AK$8:$AK$9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3'!$AK$10:$AK$53</c:f>
              <c:numCache>
                <c:formatCode>#\ ##0.0</c:formatCode>
                <c:ptCount val="44"/>
                <c:pt idx="0">
                  <c:v>100</c:v>
                </c:pt>
                <c:pt idx="1">
                  <c:v>99.822340876993536</c:v>
                </c:pt>
                <c:pt idx="2">
                  <c:v>100.5402041151126</c:v>
                </c:pt>
                <c:pt idx="3">
                  <c:v>101.01474009538562</c:v>
                </c:pt>
                <c:pt idx="4">
                  <c:v>101.42730849742129</c:v>
                </c:pt>
                <c:pt idx="5">
                  <c:v>102.05259989257112</c:v>
                </c:pt>
                <c:pt idx="6">
                  <c:v>101.4762409800428</c:v>
                </c:pt>
                <c:pt idx="7">
                  <c:v>101.92634788392849</c:v>
                </c:pt>
                <c:pt idx="8">
                  <c:v>102.29649574683994</c:v>
                </c:pt>
                <c:pt idx="9">
                  <c:v>102.99297485939999</c:v>
                </c:pt>
                <c:pt idx="10">
                  <c:v>103.56285701821881</c:v>
                </c:pt>
                <c:pt idx="11">
                  <c:v>103.89711782352917</c:v>
                </c:pt>
                <c:pt idx="12">
                  <c:v>104.07740226996189</c:v>
                </c:pt>
                <c:pt idx="13">
                  <c:v>103.90938987788381</c:v>
                </c:pt>
                <c:pt idx="14">
                  <c:v>103.86737586374186</c:v>
                </c:pt>
                <c:pt idx="15">
                  <c:v>103.13780929657636</c:v>
                </c:pt>
                <c:pt idx="16">
                  <c:v>103.46623168431375</c:v>
                </c:pt>
                <c:pt idx="17">
                  <c:v>103.52511477274129</c:v>
                </c:pt>
                <c:pt idx="18">
                  <c:v>103.0215206701167</c:v>
                </c:pt>
                <c:pt idx="19">
                  <c:v>103.19136327058902</c:v>
                </c:pt>
                <c:pt idx="20">
                  <c:v>103.23645521444898</c:v>
                </c:pt>
                <c:pt idx="21">
                  <c:v>103.2244571909203</c:v>
                </c:pt>
                <c:pt idx="22">
                  <c:v>104.11937234330144</c:v>
                </c:pt>
                <c:pt idx="23">
                  <c:v>103.75395671717895</c:v>
                </c:pt>
                <c:pt idx="24">
                  <c:v>103.44296579569416</c:v>
                </c:pt>
                <c:pt idx="25">
                  <c:v>102.65994131200198</c:v>
                </c:pt>
                <c:pt idx="26">
                  <c:v>104.46952544302559</c:v>
                </c:pt>
                <c:pt idx="27">
                  <c:v>105.04302402286126</c:v>
                </c:pt>
                <c:pt idx="28">
                  <c:v>105.1060088276528</c:v>
                </c:pt>
                <c:pt idx="29">
                  <c:v>105.12656645282968</c:v>
                </c:pt>
                <c:pt idx="30">
                  <c:v>105.12235020420076</c:v>
                </c:pt>
                <c:pt idx="31">
                  <c:v>105.07283208295024</c:v>
                </c:pt>
                <c:pt idx="32">
                  <c:v>105.58723207730105</c:v>
                </c:pt>
                <c:pt idx="33">
                  <c:v>105.86587181013789</c:v>
                </c:pt>
                <c:pt idx="34">
                  <c:v>105.87457040939294</c:v>
                </c:pt>
                <c:pt idx="35">
                  <c:v>106.17393872255516</c:v>
                </c:pt>
                <c:pt idx="36">
                  <c:v>106.54136310382496</c:v>
                </c:pt>
                <c:pt idx="37">
                  <c:v>106.83070914613302</c:v>
                </c:pt>
                <c:pt idx="38">
                  <c:v>107.36899640602306</c:v>
                </c:pt>
                <c:pt idx="39">
                  <c:v>108.00929302794874</c:v>
                </c:pt>
                <c:pt idx="40">
                  <c:v>108.41489331928638</c:v>
                </c:pt>
                <c:pt idx="41">
                  <c:v>108.9027668474323</c:v>
                </c:pt>
                <c:pt idx="42">
                  <c:v>109.04063345744943</c:v>
                </c:pt>
                <c:pt idx="43">
                  <c:v>108.67550456979427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75-4477-9AFC-37EC17ED3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1D-4E7D-B1A3-37A9750A174E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1D-4E7D-B1A3-37A9750A174E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1D-4E7D-B1A3-37A9750A174E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1D-4E7D-B1A3-37A9750A174E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1D-4E7D-B1A3-37A9750A174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(2)'!$BY$9:$CC$9</c:f>
              <c:numCache>
                <c:formatCode>#,##0</c:formatCode>
                <c:ptCount val="5"/>
                <c:pt idx="0">
                  <c:v>-1320</c:v>
                </c:pt>
                <c:pt idx="1">
                  <c:v>-370</c:v>
                </c:pt>
                <c:pt idx="2">
                  <c:v>-840</c:v>
                </c:pt>
                <c:pt idx="3">
                  <c:v>-30</c:v>
                </c:pt>
                <c:pt idx="4">
                  <c:v>-310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1D-4E7D-B1A3-37A9750A174E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E1D-4E7D-B1A3-37A9750A174E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1D-4E7D-B1A3-37A9750A174E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1D-4E7D-B1A3-37A9750A174E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1D-4E7D-B1A3-37A9750A174E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1D-4E7D-B1A3-37A9750A174E}"/>
                </c:ext>
              </c:extLst>
            </c:dLbl>
            <c:dLbl>
              <c:idx val="4"/>
              <c:layout>
                <c:manualLayout>
                  <c:x val="-1.3195231053556611E-16"/>
                  <c:y val="-1.0323450026745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1D-4E7D-B1A3-37A9750A174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(2)'!$CE$9:$CI$9</c:f>
              <c:numCache>
                <c:formatCode>#,##0</c:formatCode>
                <c:ptCount val="5"/>
                <c:pt idx="0">
                  <c:v>-780</c:v>
                </c:pt>
                <c:pt idx="1">
                  <c:v>-660</c:v>
                </c:pt>
                <c:pt idx="2">
                  <c:v>-120</c:v>
                </c:pt>
                <c:pt idx="3">
                  <c:v>-170</c:v>
                </c:pt>
                <c:pt idx="4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1D-4E7D-B1A3-37A9750A174E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012420473492299E-4"/>
                  <c:y val="0.15121437861624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1D-4E7D-B1A3-37A9750A174E}"/>
                </c:ext>
              </c:extLst>
            </c:dLbl>
            <c:dLbl>
              <c:idx val="1"/>
              <c:layout>
                <c:manualLayout>
                  <c:x val="1.6846074765401102E-3"/>
                  <c:y val="5.87672824667080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16765485637337E-2"/>
                      <c:h val="5.28443238352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E1D-4E7D-B1A3-37A9750A174E}"/>
                </c:ext>
              </c:extLst>
            </c:dLbl>
            <c:dLbl>
              <c:idx val="2"/>
              <c:layout>
                <c:manualLayout>
                  <c:x val="-3.9440217261941871E-3"/>
                  <c:y val="3.93559430798112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1D-4E7D-B1A3-37A9750A174E}"/>
                </c:ext>
              </c:extLst>
            </c:dLbl>
            <c:dLbl>
              <c:idx val="3"/>
              <c:layout>
                <c:manualLayout>
                  <c:x val="-5.0439046396120408E-5"/>
                  <c:y val="-1.39572855762378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1D-4E7D-B1A3-37A9750A174E}"/>
                </c:ext>
              </c:extLst>
            </c:dLbl>
            <c:dLbl>
              <c:idx val="4"/>
              <c:layout>
                <c:manualLayout>
                  <c:x val="-1.8451339921768473E-3"/>
                  <c:y val="-1.5182944783569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1D-4E7D-B1A3-37A9750A174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(2)'!$BS$9:$BW$9</c:f>
              <c:numCache>
                <c:formatCode>#,##0</c:formatCode>
                <c:ptCount val="5"/>
                <c:pt idx="0">
                  <c:v>-2100</c:v>
                </c:pt>
                <c:pt idx="1">
                  <c:v>-1030</c:v>
                </c:pt>
                <c:pt idx="2">
                  <c:v>-960</c:v>
                </c:pt>
                <c:pt idx="3">
                  <c:v>-200</c:v>
                </c:pt>
                <c:pt idx="4">
                  <c:v>-130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1D-4E7D-B1A3-37A9750A1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500"/>
          <c:min val="-2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 dirty="0">
                <a:effectLst/>
              </a:rPr>
              <a:t>Cumul annuel des entrées et stocks aux 4</a:t>
            </a:r>
            <a:r>
              <a:rPr lang="fr-FR" sz="1400" b="1" i="0" baseline="30000" dirty="0">
                <a:effectLst/>
              </a:rPr>
              <a:t>e</a:t>
            </a:r>
            <a:r>
              <a:rPr lang="fr-FR" sz="1400" b="1" i="0" baseline="0" dirty="0">
                <a:effectLst/>
              </a:rPr>
              <a:t> trimestres des contrats d'apprentissage dans les Bouches-du-Rhône </a:t>
            </a:r>
            <a:r>
              <a:rPr lang="fr-FR" sz="1200" b="0" i="1" baseline="0" dirty="0">
                <a:effectLst/>
              </a:rPr>
              <a:t>(données brutes, en nombre)</a:t>
            </a:r>
            <a:endParaRPr lang="fr-FR" sz="1200" b="0" i="1" dirty="0">
              <a:effectLst/>
            </a:endParaRPr>
          </a:p>
        </c:rich>
      </c:tx>
      <c:layout>
        <c:manualLayout>
          <c:xMode val="edge"/>
          <c:yMode val="edge"/>
          <c:x val="0.12417151245924768"/>
          <c:y val="2.04356130876310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12 mois</c:v>
          </c:tx>
          <c:spPr>
            <a:ln w="25400">
              <a:noFill/>
            </a:ln>
          </c:spPr>
          <c:invertIfNegative val="0"/>
          <c:cat>
            <c:multiLvlStrRef>
              <c:f>'Graph appr (3)'!$A$3:$B$13</c:f>
              <c:multiLvlStrCache>
                <c:ptCount val="11"/>
                <c:lvl>
                  <c:pt idx="0">
                    <c:v>T4</c:v>
                  </c:pt>
                  <c:pt idx="1">
                    <c:v>T4</c:v>
                  </c:pt>
                  <c:pt idx="2">
                    <c:v>T4</c:v>
                  </c:pt>
                  <c:pt idx="3">
                    <c:v>T4</c:v>
                  </c:pt>
                  <c:pt idx="4">
                    <c:v>T4</c:v>
                  </c:pt>
                  <c:pt idx="5">
                    <c:v>T4</c:v>
                  </c:pt>
                  <c:pt idx="6">
                    <c:v>T4</c:v>
                  </c:pt>
                  <c:pt idx="7">
                    <c:v>T4</c:v>
                  </c:pt>
                  <c:pt idx="8">
                    <c:v>T4</c:v>
                  </c:pt>
                  <c:pt idx="9">
                    <c:v>T4</c:v>
                  </c:pt>
                  <c:pt idx="10">
                    <c:v>T4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</c:multiLvlStrCache>
            </c:multiLvlStrRef>
          </c:cat>
          <c:val>
            <c:numRef>
              <c:f>'Graph appr (3)'!$K$3:$K$13</c:f>
              <c:numCache>
                <c:formatCode>#,##0</c:formatCode>
                <c:ptCount val="11"/>
                <c:pt idx="0">
                  <c:v>7832</c:v>
                </c:pt>
                <c:pt idx="1">
                  <c:v>8095</c:v>
                </c:pt>
                <c:pt idx="2">
                  <c:v>7907</c:v>
                </c:pt>
                <c:pt idx="3">
                  <c:v>8158</c:v>
                </c:pt>
                <c:pt idx="4">
                  <c:v>8416</c:v>
                </c:pt>
                <c:pt idx="5">
                  <c:v>10886</c:v>
                </c:pt>
                <c:pt idx="6">
                  <c:v>17425</c:v>
                </c:pt>
                <c:pt idx="7">
                  <c:v>24260</c:v>
                </c:pt>
                <c:pt idx="8">
                  <c:v>28339</c:v>
                </c:pt>
                <c:pt idx="9">
                  <c:v>28811</c:v>
                </c:pt>
                <c:pt idx="10">
                  <c:v>30578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2-4B7D-B5A3-DC4682E13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5165455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4e trimestres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(3)'!$A$3:$B$13</c:f>
              <c:multiLvlStrCache>
                <c:ptCount val="11"/>
                <c:lvl>
                  <c:pt idx="0">
                    <c:v>T4</c:v>
                  </c:pt>
                  <c:pt idx="1">
                    <c:v>T4</c:v>
                  </c:pt>
                  <c:pt idx="2">
                    <c:v>T4</c:v>
                  </c:pt>
                  <c:pt idx="3">
                    <c:v>T4</c:v>
                  </c:pt>
                  <c:pt idx="4">
                    <c:v>T4</c:v>
                  </c:pt>
                  <c:pt idx="5">
                    <c:v>T4</c:v>
                  </c:pt>
                  <c:pt idx="6">
                    <c:v>T4</c:v>
                  </c:pt>
                  <c:pt idx="7">
                    <c:v>T4</c:v>
                  </c:pt>
                  <c:pt idx="8">
                    <c:v>T4</c:v>
                  </c:pt>
                  <c:pt idx="9">
                    <c:v>T4</c:v>
                  </c:pt>
                  <c:pt idx="10">
                    <c:v>T4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</c:multiLvlStrCache>
            </c:multiLvlStrRef>
          </c:cat>
          <c:val>
            <c:numRef>
              <c:f>'Graph appr (3)'!$L$3:$L$13</c:f>
              <c:numCache>
                <c:formatCode>#,##0</c:formatCode>
                <c:ptCount val="11"/>
                <c:pt idx="0">
                  <c:v>11431</c:v>
                </c:pt>
                <c:pt idx="1">
                  <c:v>11365</c:v>
                </c:pt>
                <c:pt idx="2">
                  <c:v>11529</c:v>
                </c:pt>
                <c:pt idx="3">
                  <c:v>11434</c:v>
                </c:pt>
                <c:pt idx="4">
                  <c:v>11289</c:v>
                </c:pt>
                <c:pt idx="5">
                  <c:v>13623</c:v>
                </c:pt>
                <c:pt idx="6">
                  <c:v>20550</c:v>
                </c:pt>
                <c:pt idx="7">
                  <c:v>27212</c:v>
                </c:pt>
                <c:pt idx="8">
                  <c:v>31229</c:v>
                </c:pt>
                <c:pt idx="9">
                  <c:v>32953</c:v>
                </c:pt>
                <c:pt idx="10">
                  <c:v>34431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02-4B7D-B5A3-DC4682E13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165455"/>
        <c:axId val="1"/>
      </c:lineChart>
      <c:catAx>
        <c:axId val="122516545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noMultiLvlLbl val="0"/>
      </c:catAx>
      <c:valAx>
        <c:axId val="1"/>
        <c:scaling>
          <c:orientation val="minMax"/>
          <c:max val="35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25165455"/>
        <c:crosses val="autoZero"/>
        <c:crossBetween val="between"/>
        <c:majorUnit val="5000"/>
      </c:valAx>
    </c:plotArea>
    <c:legend>
      <c:legendPos val="b"/>
      <c:layout>
        <c:manualLayout>
          <c:xMode val="edge"/>
          <c:yMode val="edge"/>
          <c:x val="0.13015055321474647"/>
          <c:y val="0.15864259114207582"/>
          <c:w val="0.76464293658207982"/>
          <c:h val="5.941680064861001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Données!$C$140:$C$180</c:f>
              <c:numCache>
                <c:formatCode>#\ ##0.0</c:formatCode>
                <c:ptCount val="41"/>
                <c:pt idx="0">
                  <c:v>11.6</c:v>
                </c:pt>
                <c:pt idx="1">
                  <c:v>11.4</c:v>
                </c:pt>
                <c:pt idx="2">
                  <c:v>11.7</c:v>
                </c:pt>
                <c:pt idx="3">
                  <c:v>11.5</c:v>
                </c:pt>
                <c:pt idx="4">
                  <c:v>11.4</c:v>
                </c:pt>
                <c:pt idx="5">
                  <c:v>11.3</c:v>
                </c:pt>
                <c:pt idx="6">
                  <c:v>11.1</c:v>
                </c:pt>
                <c:pt idx="7">
                  <c:v>11.1</c:v>
                </c:pt>
                <c:pt idx="8">
                  <c:v>11.4</c:v>
                </c:pt>
                <c:pt idx="9">
                  <c:v>10.9</c:v>
                </c:pt>
                <c:pt idx="10">
                  <c:v>10.8</c:v>
                </c:pt>
                <c:pt idx="11">
                  <c:v>10.8</c:v>
                </c:pt>
                <c:pt idx="12">
                  <c:v>10.3</c:v>
                </c:pt>
                <c:pt idx="13">
                  <c:v>10.6</c:v>
                </c:pt>
                <c:pt idx="14">
                  <c:v>10.4</c:v>
                </c:pt>
                <c:pt idx="15">
                  <c:v>10.199999999999999</c:v>
                </c:pt>
                <c:pt idx="16">
                  <c:v>10</c:v>
                </c:pt>
                <c:pt idx="17">
                  <c:v>10.1</c:v>
                </c:pt>
                <c:pt idx="18">
                  <c:v>9.6</c:v>
                </c:pt>
                <c:pt idx="19">
                  <c:v>9.5</c:v>
                </c:pt>
                <c:pt idx="20">
                  <c:v>9.1999999999999993</c:v>
                </c:pt>
                <c:pt idx="21">
                  <c:v>8.9</c:v>
                </c:pt>
                <c:pt idx="22">
                  <c:v>8.1999999999999993</c:v>
                </c:pt>
                <c:pt idx="23">
                  <c:v>10.1</c:v>
                </c:pt>
                <c:pt idx="24">
                  <c:v>9.1</c:v>
                </c:pt>
                <c:pt idx="25">
                  <c:v>9.1999999999999993</c:v>
                </c:pt>
                <c:pt idx="26">
                  <c:v>9.1</c:v>
                </c:pt>
                <c:pt idx="27">
                  <c:v>8.9</c:v>
                </c:pt>
                <c:pt idx="28">
                  <c:v>8.3000000000000007</c:v>
                </c:pt>
                <c:pt idx="29">
                  <c:v>8.1999999999999993</c:v>
                </c:pt>
                <c:pt idx="30">
                  <c:v>8.3000000000000007</c:v>
                </c:pt>
                <c:pt idx="31">
                  <c:v>8.1</c:v>
                </c:pt>
                <c:pt idx="32">
                  <c:v>8</c:v>
                </c:pt>
                <c:pt idx="33">
                  <c:v>7.9</c:v>
                </c:pt>
                <c:pt idx="34">
                  <c:v>7.9</c:v>
                </c:pt>
                <c:pt idx="35">
                  <c:v>8.1</c:v>
                </c:pt>
                <c:pt idx="36">
                  <c:v>8.1</c:v>
                </c:pt>
                <c:pt idx="37">
                  <c:v>8.1</c:v>
                </c:pt>
                <c:pt idx="38">
                  <c:v>7.8</c:v>
                </c:pt>
                <c:pt idx="39">
                  <c:v>7.9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19-44D2-B6FF-82BBA005A02F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Données!$B$140:$B$180</c:f>
              <c:numCache>
                <c:formatCode>#\ ##0.0</c:formatCode>
                <c:ptCount val="41"/>
                <c:pt idx="0">
                  <c:v>10.1</c:v>
                </c:pt>
                <c:pt idx="1">
                  <c:v>10</c:v>
                </c:pt>
                <c:pt idx="2">
                  <c:v>10.199999999999999</c:v>
                </c:pt>
                <c:pt idx="3">
                  <c:v>10</c:v>
                </c:pt>
                <c:pt idx="4">
                  <c:v>9.9</c:v>
                </c:pt>
                <c:pt idx="5">
                  <c:v>9.9</c:v>
                </c:pt>
                <c:pt idx="6">
                  <c:v>9.6999999999999993</c:v>
                </c:pt>
                <c:pt idx="7">
                  <c:v>9.6</c:v>
                </c:pt>
                <c:pt idx="8">
                  <c:v>9.8000000000000007</c:v>
                </c:pt>
                <c:pt idx="9">
                  <c:v>9.3000000000000007</c:v>
                </c:pt>
                <c:pt idx="10">
                  <c:v>9.1999999999999993</c:v>
                </c:pt>
                <c:pt idx="11">
                  <c:v>9.1999999999999993</c:v>
                </c:pt>
                <c:pt idx="12">
                  <c:v>8.6999999999999993</c:v>
                </c:pt>
                <c:pt idx="13">
                  <c:v>8.9</c:v>
                </c:pt>
                <c:pt idx="14">
                  <c:v>8.8000000000000007</c:v>
                </c:pt>
                <c:pt idx="15">
                  <c:v>8.6</c:v>
                </c:pt>
                <c:pt idx="16">
                  <c:v>8.4</c:v>
                </c:pt>
                <c:pt idx="17">
                  <c:v>8.5</c:v>
                </c:pt>
                <c:pt idx="18">
                  <c:v>8.1999999999999993</c:v>
                </c:pt>
                <c:pt idx="19">
                  <c:v>8.1</c:v>
                </c:pt>
                <c:pt idx="20">
                  <c:v>7.9</c:v>
                </c:pt>
                <c:pt idx="21">
                  <c:v>7.7</c:v>
                </c:pt>
                <c:pt idx="22">
                  <c:v>7.1</c:v>
                </c:pt>
                <c:pt idx="23">
                  <c:v>8.6999999999999993</c:v>
                </c:pt>
                <c:pt idx="24">
                  <c:v>7.8</c:v>
                </c:pt>
                <c:pt idx="25">
                  <c:v>8</c:v>
                </c:pt>
                <c:pt idx="26">
                  <c:v>7.8</c:v>
                </c:pt>
                <c:pt idx="27">
                  <c:v>7.7</c:v>
                </c:pt>
                <c:pt idx="28">
                  <c:v>7.2</c:v>
                </c:pt>
                <c:pt idx="29">
                  <c:v>7.1</c:v>
                </c:pt>
                <c:pt idx="30">
                  <c:v>7.2</c:v>
                </c:pt>
                <c:pt idx="31">
                  <c:v>7</c:v>
                </c:pt>
                <c:pt idx="32">
                  <c:v>6.9</c:v>
                </c:pt>
                <c:pt idx="33">
                  <c:v>6.9</c:v>
                </c:pt>
                <c:pt idx="34">
                  <c:v>7</c:v>
                </c:pt>
                <c:pt idx="35">
                  <c:v>7.2</c:v>
                </c:pt>
                <c:pt idx="36">
                  <c:v>7.3</c:v>
                </c:pt>
                <c:pt idx="37">
                  <c:v>7.3</c:v>
                </c:pt>
                <c:pt idx="38">
                  <c:v>7.1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19-44D2-B6FF-82BBA005A02F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Données!$G$140:$G$180</c:f>
              <c:numCache>
                <c:formatCode>#\ ##0.0</c:formatCode>
                <c:ptCount val="41"/>
                <c:pt idx="0">
                  <c:v>12.2</c:v>
                </c:pt>
                <c:pt idx="1">
                  <c:v>12</c:v>
                </c:pt>
                <c:pt idx="2">
                  <c:v>12.2</c:v>
                </c:pt>
                <c:pt idx="3">
                  <c:v>12</c:v>
                </c:pt>
                <c:pt idx="4">
                  <c:v>11.9</c:v>
                </c:pt>
                <c:pt idx="5">
                  <c:v>11.8</c:v>
                </c:pt>
                <c:pt idx="6">
                  <c:v>11.6</c:v>
                </c:pt>
                <c:pt idx="7">
                  <c:v>11.5</c:v>
                </c:pt>
                <c:pt idx="8">
                  <c:v>12</c:v>
                </c:pt>
                <c:pt idx="9">
                  <c:v>11.5</c:v>
                </c:pt>
                <c:pt idx="10">
                  <c:v>11.3</c:v>
                </c:pt>
                <c:pt idx="11">
                  <c:v>11.4</c:v>
                </c:pt>
                <c:pt idx="12">
                  <c:v>10.9</c:v>
                </c:pt>
                <c:pt idx="13">
                  <c:v>11.3</c:v>
                </c:pt>
                <c:pt idx="14">
                  <c:v>11</c:v>
                </c:pt>
                <c:pt idx="15">
                  <c:v>10.8</c:v>
                </c:pt>
                <c:pt idx="16">
                  <c:v>10.6</c:v>
                </c:pt>
                <c:pt idx="17">
                  <c:v>10.6</c:v>
                </c:pt>
                <c:pt idx="18">
                  <c:v>10.1</c:v>
                </c:pt>
                <c:pt idx="19">
                  <c:v>10</c:v>
                </c:pt>
                <c:pt idx="20">
                  <c:v>9.6999999999999993</c:v>
                </c:pt>
                <c:pt idx="21">
                  <c:v>9.4</c:v>
                </c:pt>
                <c:pt idx="22">
                  <c:v>8.4</c:v>
                </c:pt>
                <c:pt idx="23">
                  <c:v>10.3</c:v>
                </c:pt>
                <c:pt idx="24">
                  <c:v>9.3000000000000007</c:v>
                </c:pt>
                <c:pt idx="25">
                  <c:v>9.5</c:v>
                </c:pt>
                <c:pt idx="26">
                  <c:v>9.3000000000000007</c:v>
                </c:pt>
                <c:pt idx="27">
                  <c:v>9.3000000000000007</c:v>
                </c:pt>
                <c:pt idx="28">
                  <c:v>8.8000000000000007</c:v>
                </c:pt>
                <c:pt idx="29">
                  <c:v>8.8000000000000007</c:v>
                </c:pt>
                <c:pt idx="30">
                  <c:v>8.9</c:v>
                </c:pt>
                <c:pt idx="31">
                  <c:v>8.6999999999999993</c:v>
                </c:pt>
                <c:pt idx="32">
                  <c:v>8.6</c:v>
                </c:pt>
                <c:pt idx="33">
                  <c:v>8.5</c:v>
                </c:pt>
                <c:pt idx="34">
                  <c:v>8.5</c:v>
                </c:pt>
                <c:pt idx="35">
                  <c:v>8.6999999999999993</c:v>
                </c:pt>
                <c:pt idx="36">
                  <c:v>8.6999999999999993</c:v>
                </c:pt>
                <c:pt idx="37">
                  <c:v>8.6999999999999993</c:v>
                </c:pt>
                <c:pt idx="38">
                  <c:v>8.4</c:v>
                </c:pt>
                <c:pt idx="39">
                  <c:v>8.5</c:v>
                </c:pt>
                <c:pt idx="40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19-44D2-B6FF-82BBA005A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05072440222827E-2"/>
          <c:y val="0.14460903155076782"/>
          <c:w val="0.87735585029537844"/>
          <c:h val="0.50927455448227943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BE1-42FD-8F85-F614961C25E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BE1-42FD-8F85-F614961C25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1BE1-42FD-8F85-F614961C25E3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1BE1-42FD-8F85-F614961C25E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BE1-42FD-8F85-F614961C25E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BE1-42FD-8F85-F614961C25E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BE1-42FD-8F85-F614961C25E3}"/>
              </c:ext>
            </c:extLst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E1-42FD-8F85-F614961C25E3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E1-42FD-8F85-F614961C25E3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graphiques_ann'!$G$46:$G$52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cat>
          <c:val>
            <c:numRef>
              <c:f>'données graphiques_ann'!$H$46:$H$52</c:f>
              <c:numCache>
                <c:formatCode>#\ ##0.0</c:formatCode>
                <c:ptCount val="7"/>
                <c:pt idx="0">
                  <c:v>9.3000000000000007</c:v>
                </c:pt>
                <c:pt idx="1">
                  <c:v>8.3000000000000007</c:v>
                </c:pt>
                <c:pt idx="2">
                  <c:v>7.7</c:v>
                </c:pt>
                <c:pt idx="3">
                  <c:v>7.7</c:v>
                </c:pt>
                <c:pt idx="4">
                  <c:v>7.1</c:v>
                </c:pt>
                <c:pt idx="5">
                  <c:v>6.7</c:v>
                </c:pt>
                <c:pt idx="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E1-42FD-8F85-F614961C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207407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yVal>
            <c:numRef>
              <c:f>'données graphiques_ann'!$J$46:$J$52</c:f>
              <c:numCache>
                <c:formatCode>#\ ##0.0</c:formatCode>
                <c:ptCount val="7"/>
                <c:pt idx="0">
                  <c:v>-0.59999999999999964</c:v>
                </c:pt>
                <c:pt idx="1">
                  <c:v>-0.39999999999999858</c:v>
                </c:pt>
                <c:pt idx="2">
                  <c:v>0.20000000000000018</c:v>
                </c:pt>
                <c:pt idx="3">
                  <c:v>-0.39999999999999947</c:v>
                </c:pt>
                <c:pt idx="4">
                  <c:v>-0.20000000000000018</c:v>
                </c:pt>
                <c:pt idx="5">
                  <c:v>0</c:v>
                </c:pt>
                <c:pt idx="6">
                  <c:v>-9.9999999999999645E-2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BE1-42FD-8F85-F614961C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199207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99207407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-0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  <c:minorUnit val="1.0000000000000002E-2"/>
      </c:valAx>
    </c:plotArea>
    <c:legend>
      <c:legendPos val="r"/>
      <c:layout>
        <c:manualLayout>
          <c:xMode val="edge"/>
          <c:yMode val="edge"/>
          <c:x val="4.264229007137519E-2"/>
          <c:y val="8.5991236542417651E-2"/>
          <c:w val="0.90099174329481169"/>
          <c:h val="5.2315549953345239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dep13_trim!$BG$83:$BG$126</c:f>
              <c:numCache>
                <c:formatCode>#\ ##0.0</c:formatCode>
                <c:ptCount val="44"/>
                <c:pt idx="0">
                  <c:v>0.88465335257044142</c:v>
                </c:pt>
                <c:pt idx="1">
                  <c:v>1.0669526927853612</c:v>
                </c:pt>
                <c:pt idx="2">
                  <c:v>1.2251205570761092</c:v>
                </c:pt>
                <c:pt idx="3">
                  <c:v>1.7768131403240961</c:v>
                </c:pt>
                <c:pt idx="4">
                  <c:v>1.6030217049500139</c:v>
                </c:pt>
                <c:pt idx="5">
                  <c:v>2.1273568125222297</c:v>
                </c:pt>
                <c:pt idx="6">
                  <c:v>-0.21945102410477757</c:v>
                </c:pt>
                <c:pt idx="7">
                  <c:v>0.91988130563798176</c:v>
                </c:pt>
                <c:pt idx="8">
                  <c:v>0.43066918034488921</c:v>
                </c:pt>
                <c:pt idx="9">
                  <c:v>-0.41160059242931757</c:v>
                </c:pt>
                <c:pt idx="10">
                  <c:v>1.2814083386653241</c:v>
                </c:pt>
                <c:pt idx="11">
                  <c:v>1.0910394754814812</c:v>
                </c:pt>
                <c:pt idx="12">
                  <c:v>1.2785650345398469</c:v>
                </c:pt>
                <c:pt idx="13">
                  <c:v>1.0939897271696308</c:v>
                </c:pt>
                <c:pt idx="14">
                  <c:v>1.2570108874958796</c:v>
                </c:pt>
                <c:pt idx="15">
                  <c:v>1.0165846665146194</c:v>
                </c:pt>
                <c:pt idx="16">
                  <c:v>0.4983388704318914</c:v>
                </c:pt>
                <c:pt idx="17">
                  <c:v>0.19577950734173122</c:v>
                </c:pt>
                <c:pt idx="18">
                  <c:v>-3.8438746256230782E-2</c:v>
                </c:pt>
                <c:pt idx="19">
                  <c:v>-0.31083267908930123</c:v>
                </c:pt>
                <c:pt idx="20">
                  <c:v>-0.18643822626528417</c:v>
                </c:pt>
                <c:pt idx="21">
                  <c:v>-0.90655845933368395</c:v>
                </c:pt>
                <c:pt idx="22">
                  <c:v>-1.3665908352291201</c:v>
                </c:pt>
                <c:pt idx="23">
                  <c:v>-1.0461457355145809</c:v>
                </c:pt>
                <c:pt idx="24">
                  <c:v>-0.42621204049014816</c:v>
                </c:pt>
                <c:pt idx="25">
                  <c:v>5.0745719636168918</c:v>
                </c:pt>
                <c:pt idx="26">
                  <c:v>-0.94203013859935902</c:v>
                </c:pt>
                <c:pt idx="27">
                  <c:v>-0.94456313954796034</c:v>
                </c:pt>
                <c:pt idx="28">
                  <c:v>0.37299515106303804</c:v>
                </c:pt>
                <c:pt idx="29">
                  <c:v>-0.21488698237280834</c:v>
                </c:pt>
                <c:pt idx="30">
                  <c:v>-1.5187823834196812</c:v>
                </c:pt>
                <c:pt idx="31">
                  <c:v>-2.6914603268554105</c:v>
                </c:pt>
                <c:pt idx="32">
                  <c:v>-2.3350511109233807</c:v>
                </c:pt>
                <c:pt idx="33">
                  <c:v>-1.2732903136515317</c:v>
                </c:pt>
                <c:pt idx="34">
                  <c:v>-0.27161056302241748</c:v>
                </c:pt>
                <c:pt idx="35">
                  <c:v>-0.79772280011244368</c:v>
                </c:pt>
                <c:pt idx="36">
                  <c:v>-0.44812072691204907</c:v>
                </c:pt>
                <c:pt idx="37">
                  <c:v>-0.72235566230762771</c:v>
                </c:pt>
                <c:pt idx="38">
                  <c:v>5.3764404380007846E-2</c:v>
                </c:pt>
                <c:pt idx="39">
                  <c:v>0.96186569703917701</c:v>
                </c:pt>
                <c:pt idx="40">
                  <c:v>-0.21289429798104775</c:v>
                </c:pt>
                <c:pt idx="41">
                  <c:v>-0.85872773174980876</c:v>
                </c:pt>
                <c:pt idx="42">
                  <c:v>0.53261122966841157</c:v>
                </c:pt>
                <c:pt idx="43">
                  <c:v>2.3528362468783648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7-47D1-9786-E687491FD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16928"/>
        <c:axId val="151918464"/>
      </c:barChart>
      <c:catAx>
        <c:axId val="15191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91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918464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916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26449987164779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(données)'!$G$3:$G$13</c:f>
              <c:numCache>
                <c:formatCode>0.0</c:formatCode>
                <c:ptCount val="11"/>
                <c:pt idx="0">
                  <c:v>5.0440428278533123</c:v>
                </c:pt>
                <c:pt idx="1">
                  <c:v>4.4891836697811494</c:v>
                </c:pt>
                <c:pt idx="2">
                  <c:v>2.4041371914834686</c:v>
                </c:pt>
                <c:pt idx="3">
                  <c:v>4.7274815477899468</c:v>
                </c:pt>
                <c:pt idx="4">
                  <c:v>0.34351514369577174</c:v>
                </c:pt>
                <c:pt idx="5">
                  <c:v>-3.4635722207042807</c:v>
                </c:pt>
                <c:pt idx="6">
                  <c:v>2.6621603622802414</c:v>
                </c:pt>
                <c:pt idx="7">
                  <c:v>-4.0186173231921867</c:v>
                </c:pt>
                <c:pt idx="8">
                  <c:v>-4.6075863816845475</c:v>
                </c:pt>
                <c:pt idx="9">
                  <c:v>-0.16295299160439258</c:v>
                </c:pt>
                <c:pt idx="10">
                  <c:v>1.7971826987900563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3-4E05-9AE6-6680934B4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213184"/>
        <c:axId val="173214720"/>
      </c:barChart>
      <c:catAx>
        <c:axId val="1732131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2147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21472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21318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annuelle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sexe, dans les Bouches-du-Rhône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âge, dans les Bouches-du-Rhône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0.80753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76650"/>
          <a:ext cx="6057873" cy="86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 dirty="0">
              <a:effectLst/>
              <a:latin typeface="+mn-lt"/>
              <a:ea typeface="+mn-ea"/>
              <a:cs typeface="+mn-cs"/>
            </a:rPr>
            <a:t> novembre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</a:t>
          </a:r>
          <a:endParaRPr lang="fr-FR" sz="1000" dirty="0">
            <a:effectLst/>
          </a:endParaRPr>
        </a:p>
        <a:p xmlns:a="http://schemas.openxmlformats.org/drawingml/2006/main"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France Travail,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00"/>
              </a:solidFill>
              <a:latin typeface="+mn-lt"/>
            </a:rPr>
            <a:t>Champ</a:t>
          </a:r>
          <a:r>
            <a:rPr lang="fr-FR" sz="1200" b="0" i="0" u="none" strike="noStrike" baseline="0" dirty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 dirty="0">
              <a:solidFill>
                <a:srgbClr val="000000"/>
              </a:solidFill>
              <a:latin typeface="+mn-lt"/>
            </a:rPr>
            <a:t>Source</a:t>
          </a:r>
          <a:r>
            <a:rPr lang="fr-FR" sz="1200" b="0" i="1" u="none" strike="noStrike" baseline="0" dirty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quatre derniers trimestres.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2024 et le T4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0.81918</cdr:y>
    </cdr:from>
    <cdr:to>
      <cdr:x>0.99975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30 600 contrats d'apprentissage ont commencé entre janvier et décembre 2024 dans les Bouches-du-Rhône. Fin décembre 2024, le département  compte 34</a:t>
          </a:r>
          <a:r>
            <a:rPr lang="fr-FR" sz="900" b="0" i="0" dirty="0">
              <a:effectLst/>
              <a:latin typeface="+mn-lt"/>
              <a:ea typeface="+mn-ea"/>
              <a:cs typeface="+mn-cs"/>
            </a:rPr>
            <a:t> 400 apprentis. </a:t>
          </a: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0.83615</cdr:y>
    </cdr:from>
    <cdr:to>
      <cdr:x>1</cdr:x>
      <cdr:y>0.99856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79185"/>
          <a:ext cx="6924675" cy="8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0.08675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2024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0.16762</cdr:x>
      <cdr:y>0.17927</cdr:y>
    </cdr:from>
    <cdr:to>
      <cdr:x>0.49841</cdr:x>
      <cdr:y>0.34219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258069" y="855462"/>
          <a:ext cx="2482810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191 300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 2024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87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591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981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12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8905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925405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695518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892" y="-22123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Rebond de la demande d’emploi en fin d’année, après une élévation modérée 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2024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931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80B4A83-CBF0-4097-BEAE-1BC782682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19946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709" y="289232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repart à la hausse en rythme annuel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931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58385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63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0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et les femmes sont tous deux concernés par le rebond trimestriel…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F33E8BB-8759-4745-9A10-9206BBD13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31891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306806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comme annuel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49677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8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1878" y="0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sont les plus impactés par la progression trimestrielle…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1FD2A51-7323-4686-B3DB-061566DDD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65767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324128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annuelle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85806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129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" y="23897"/>
            <a:ext cx="9143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La demande d’emploi de longue durée s’élève un peu moins vite que celle des inscrits depuis moins d’un an sur un trimestre…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7DCA08C-5F2C-4991-8180-CA95DFF5F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68306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352371"/>
            <a:ext cx="9143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… mais repart à la hausse sur 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83725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639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légère hausse du nombre de foyers bénéficiaires du RSA et de la PA,  </a:t>
            </a:r>
            <a:r>
              <a:rPr lang="fr-FR" sz="2600" b="1">
                <a:solidFill>
                  <a:srgbClr val="376092"/>
                </a:solidFill>
              </a:rPr>
              <a:t>forte hausse de l’ASS</a:t>
            </a:r>
            <a:endParaRPr lang="fr-FR" sz="2600" b="1" dirty="0">
              <a:solidFill>
                <a:srgbClr val="376092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340905"/>
              </p:ext>
            </p:extLst>
          </p:nvPr>
        </p:nvGraphicFramePr>
        <p:xfrm>
          <a:off x="378691" y="1243964"/>
          <a:ext cx="8360707" cy="478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Légère augmentation du nombre de foyers bénéficiaires </a:t>
            </a:r>
            <a:r>
              <a:rPr lang="fr-FR" sz="2800" b="1">
                <a:solidFill>
                  <a:srgbClr val="376092"/>
                </a:solidFill>
              </a:rPr>
              <a:t>du RSA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Vaucluse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C2A0B96-0913-16C7-5959-5AE8DD0B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0" y="1566845"/>
            <a:ext cx="8827805" cy="3487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840" y="3400262"/>
            <a:ext cx="8543558" cy="16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6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8497" y="474060"/>
            <a:ext cx="893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recul de l’emploi salarié depuis la crise sanitaire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- 0,2 %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- 0,3 %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488475"/>
              </p:ext>
            </p:extLst>
          </p:nvPr>
        </p:nvGraphicFramePr>
        <p:xfrm>
          <a:off x="220717" y="1246909"/>
          <a:ext cx="8353137" cy="471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6" y="-3158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Hausse des créations d’entreprises, portées par les micro-entreprises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9035697-99FC-9C83-A88C-B4ED2DA40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817032"/>
              </p:ext>
            </p:extLst>
          </p:nvPr>
        </p:nvGraphicFramePr>
        <p:xfrm>
          <a:off x="532263" y="1078177"/>
          <a:ext cx="7594465" cy="525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65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3184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toujours en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956D3EE-1888-90E5-8AFC-F839D204F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345987"/>
              </p:ext>
            </p:extLst>
          </p:nvPr>
        </p:nvGraphicFramePr>
        <p:xfrm>
          <a:off x="327547" y="1187359"/>
          <a:ext cx="8411852" cy="52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59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3893" y="448587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baisse liée à l’emploi hors intérim et à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- 1 320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- 780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323604"/>
              </p:ext>
            </p:extLst>
          </p:nvPr>
        </p:nvGraphicFramePr>
        <p:xfrm>
          <a:off x="319088" y="1360964"/>
          <a:ext cx="7919323" cy="495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5518" y="715126"/>
            <a:ext cx="896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effectifs se contractent dans tous les secteurs d’activité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123940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2025</a:t>
            </a:r>
            <a:endParaRPr lang="fr-FR" i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69947"/>
              </p:ext>
            </p:extLst>
          </p:nvPr>
        </p:nvGraphicFramePr>
        <p:xfrm>
          <a:off x="456487" y="1378524"/>
          <a:ext cx="8183418" cy="501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Dans la construction, la hausse de l’intérim atténue le recul des effectifs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868329"/>
              </p:ext>
            </p:extLst>
          </p:nvPr>
        </p:nvGraphicFramePr>
        <p:xfrm>
          <a:off x="895927" y="1308100"/>
          <a:ext cx="7490691" cy="471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83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l’emploi se replie dans construction pour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la 1</a:t>
            </a:r>
            <a:r>
              <a:rPr lang="fr-FR" sz="2800" b="1" baseline="3000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 fois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depuis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BEF057-9630-23FC-9781-13E00CB52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2" y="1604703"/>
            <a:ext cx="8522950" cy="3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3496" y="1136938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2025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103544" y="382979"/>
            <a:ext cx="904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reste modérée 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62683676-BF8F-23AA-2A86-C215856BE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357683"/>
              </p:ext>
            </p:extLst>
          </p:nvPr>
        </p:nvGraphicFramePr>
        <p:xfrm>
          <a:off x="206092" y="1376702"/>
          <a:ext cx="8735606" cy="485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579767" y="1841326"/>
            <a:ext cx="129209" cy="508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8234810" y="1476218"/>
            <a:ext cx="819121" cy="26559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34 400</a:t>
            </a:r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289" y="4947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baisse en rythme trimestriel et annuel…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321284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7,1 % (-0,2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8,3 % (-0,4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052399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7,7 % (-0,4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0A2AC9-5A85-9B10-AB49-C3DC9A7C7908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T4 2024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2023) :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767043"/>
              </p:ext>
            </p:extLst>
          </p:nvPr>
        </p:nvGraphicFramePr>
        <p:xfrm>
          <a:off x="470517" y="1068364"/>
          <a:ext cx="7696939" cy="53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mais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7BDE54E-4A32-8D63-6687-FB0170E309D6}"/>
              </a:ext>
            </a:extLst>
          </p:cNvPr>
          <p:cNvGraphicFramePr>
            <a:graphicFrameLocks/>
          </p:cNvGraphicFramePr>
          <p:nvPr/>
        </p:nvGraphicFramePr>
        <p:xfrm>
          <a:off x="1109662" y="1137677"/>
          <a:ext cx="6924675" cy="458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1767</Words>
  <Application>Microsoft Office PowerPoint</Application>
  <PresentationFormat>Affichage à l'écran (4:3)</PresentationFormat>
  <Paragraphs>328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974</cp:revision>
  <cp:lastPrinted>2019-04-05T08:16:29Z</cp:lastPrinted>
  <dcterms:created xsi:type="dcterms:W3CDTF">2018-05-30T13:27:07Z</dcterms:created>
  <dcterms:modified xsi:type="dcterms:W3CDTF">2025-03-25T09:32:43Z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