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300" r:id="rId6"/>
    <p:sldId id="299" r:id="rId7"/>
    <p:sldId id="264" r:id="rId8"/>
    <p:sldId id="290" r:id="rId9"/>
    <p:sldId id="292" r:id="rId10"/>
    <p:sldId id="293" r:id="rId11"/>
    <p:sldId id="315" r:id="rId12"/>
    <p:sldId id="306" r:id="rId13"/>
    <p:sldId id="302" r:id="rId14"/>
    <p:sldId id="327" r:id="rId15"/>
    <p:sldId id="314" r:id="rId16"/>
    <p:sldId id="318" r:id="rId17"/>
    <p:sldId id="326" r:id="rId18"/>
    <p:sldId id="325" r:id="rId19"/>
    <p:sldId id="324" r:id="rId20"/>
    <p:sldId id="316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6"/>
    <a:srgbClr val="F79646"/>
    <a:srgbClr val="98B954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05" autoAdjust="0"/>
    <p:restoredTop sz="94306" autoAdjust="0"/>
  </p:normalViewPr>
  <p:slideViewPr>
    <p:cSldViewPr snapToGrid="0" snapToObjects="1">
      <p:cViewPr varScale="1">
        <p:scale>
          <a:sx n="106" d="100"/>
          <a:sy n="106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4\01%20-%20Fichiers%20de%20travail\D&#233;faillances_entreprises\2025-T4%20-%20D&#233;faillances%20d'entreprises_v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4\01%20-%20Fichiers%20de%20travail\Apprentissage\2025_T4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4\01%20-%20Fichiers%20de%20travail\DEFM-Ch&#244;mage\Tx%20ch&#244;mage%20-%20d&#233;p%20comparables\T201_&#233;clairages_d&#233;p_V2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4\01%20-%20Fichiers%20de%20travail\Prestations%20sociales\2025-T4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4\01%20-%20Fichiers%20de%20travail\Cr&#233;ations_entreprises\2025-T4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100.36916721643689</c:v>
                </c:pt>
                <c:pt idx="2">
                  <c:v>100.31449639656944</c:v>
                </c:pt>
                <c:pt idx="3">
                  <c:v>100.73449300052056</c:v>
                </c:pt>
                <c:pt idx="4">
                  <c:v>101.13194206674628</c:v>
                </c:pt>
                <c:pt idx="5">
                  <c:v>101.51525020807759</c:v>
                </c:pt>
                <c:pt idx="6">
                  <c:v>101.72368966793879</c:v>
                </c:pt>
                <c:pt idx="7">
                  <c:v>101.76527734863225</c:v>
                </c:pt>
                <c:pt idx="8">
                  <c:v>102.21049379107619</c:v>
                </c:pt>
                <c:pt idx="9">
                  <c:v>102.67341422610447</c:v>
                </c:pt>
                <c:pt idx="10">
                  <c:v>102.73565656481303</c:v>
                </c:pt>
                <c:pt idx="11">
                  <c:v>103.08589498414713</c:v>
                </c:pt>
                <c:pt idx="12">
                  <c:v>103.65275678444274</c:v>
                </c:pt>
                <c:pt idx="13">
                  <c:v>103.54675552066716</c:v>
                </c:pt>
                <c:pt idx="14">
                  <c:v>103.79433305218501</c:v>
                </c:pt>
                <c:pt idx="15">
                  <c:v>103.89849710918297</c:v>
                </c:pt>
                <c:pt idx="16">
                  <c:v>104.52982816549337</c:v>
                </c:pt>
                <c:pt idx="17">
                  <c:v>104.86848661483516</c:v>
                </c:pt>
                <c:pt idx="18">
                  <c:v>105.20619862432183</c:v>
                </c:pt>
                <c:pt idx="19">
                  <c:v>105.70029590163708</c:v>
                </c:pt>
                <c:pt idx="20">
                  <c:v>103.59736221645079</c:v>
                </c:pt>
                <c:pt idx="21">
                  <c:v>102.50066111607528</c:v>
                </c:pt>
                <c:pt idx="22">
                  <c:v>105.19907248894197</c:v>
                </c:pt>
                <c:pt idx="23">
                  <c:v>105.5921790664206</c:v>
                </c:pt>
                <c:pt idx="24">
                  <c:v>106.26632260794287</c:v>
                </c:pt>
                <c:pt idx="25">
                  <c:v>107.64066462347004</c:v>
                </c:pt>
                <c:pt idx="26">
                  <c:v>108.6385462683825</c:v>
                </c:pt>
                <c:pt idx="27">
                  <c:v>109.73051516948233</c:v>
                </c:pt>
                <c:pt idx="28">
                  <c:v>110.15980915318686</c:v>
                </c:pt>
                <c:pt idx="29">
                  <c:v>110.60897837384931</c:v>
                </c:pt>
                <c:pt idx="30">
                  <c:v>110.76079846120015</c:v>
                </c:pt>
                <c:pt idx="31">
                  <c:v>111.34363839316781</c:v>
                </c:pt>
                <c:pt idx="32">
                  <c:v>111.77137353475801</c:v>
                </c:pt>
                <c:pt idx="33">
                  <c:v>111.8436370013445</c:v>
                </c:pt>
                <c:pt idx="34">
                  <c:v>112.02457403247401</c:v>
                </c:pt>
                <c:pt idx="35">
                  <c:v>112.35081741783371</c:v>
                </c:pt>
                <c:pt idx="36">
                  <c:v>112.81062016863331</c:v>
                </c:pt>
                <c:pt idx="37">
                  <c:v>112.7041735213965</c:v>
                </c:pt>
                <c:pt idx="38">
                  <c:v>112.95581517699817</c:v>
                </c:pt>
                <c:pt idx="39">
                  <c:v>112.90053195487152</c:v>
                </c:pt>
                <c:pt idx="40">
                  <c:v>112.95375527848992</c:v>
                </c:pt>
                <c:pt idx="41">
                  <c:v>113.16748366695337</c:v>
                </c:pt>
                <c:pt idx="42">
                  <c:v>113.34363282587456</c:v>
                </c:pt>
                <c:pt idx="43">
                  <c:v>113.11520678319012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83-4A72-97E9-CF4209020732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100.22802075195865</c:v>
                </c:pt>
                <c:pt idx="2">
                  <c:v>100.31936868048281</c:v>
                </c:pt>
                <c:pt idx="3">
                  <c:v>100.46539185008245</c:v>
                </c:pt>
                <c:pt idx="4">
                  <c:v>100.64764435929374</c:v>
                </c:pt>
                <c:pt idx="5">
                  <c:v>100.87384726692159</c:v>
                </c:pt>
                <c:pt idx="6">
                  <c:v>101.19018621812106</c:v>
                </c:pt>
                <c:pt idx="7">
                  <c:v>101.23854418907958</c:v>
                </c:pt>
                <c:pt idx="8">
                  <c:v>101.68210617007622</c:v>
                </c:pt>
                <c:pt idx="9">
                  <c:v>102.13117515206285</c:v>
                </c:pt>
                <c:pt idx="10">
                  <c:v>102.15357593558959</c:v>
                </c:pt>
                <c:pt idx="11">
                  <c:v>102.56641362566228</c:v>
                </c:pt>
                <c:pt idx="12">
                  <c:v>102.79894803619854</c:v>
                </c:pt>
                <c:pt idx="13">
                  <c:v>102.85634188142743</c:v>
                </c:pt>
                <c:pt idx="14">
                  <c:v>103.00926094360811</c:v>
                </c:pt>
                <c:pt idx="15">
                  <c:v>103.19324911058028</c:v>
                </c:pt>
                <c:pt idx="16">
                  <c:v>103.86150718526473</c:v>
                </c:pt>
                <c:pt idx="17">
                  <c:v>104.03283665290321</c:v>
                </c:pt>
                <c:pt idx="18">
                  <c:v>104.28680543650499</c:v>
                </c:pt>
                <c:pt idx="19">
                  <c:v>104.67556499479578</c:v>
                </c:pt>
                <c:pt idx="20">
                  <c:v>102.71924259787168</c:v>
                </c:pt>
                <c:pt idx="21">
                  <c:v>102.20876899637854</c:v>
                </c:pt>
                <c:pt idx="22">
                  <c:v>104.31916721560093</c:v>
                </c:pt>
                <c:pt idx="23">
                  <c:v>104.35696731186441</c:v>
                </c:pt>
                <c:pt idx="24">
                  <c:v>105.03621669741156</c:v>
                </c:pt>
                <c:pt idx="25">
                  <c:v>106.11837965334459</c:v>
                </c:pt>
                <c:pt idx="26">
                  <c:v>107.00950151845497</c:v>
                </c:pt>
                <c:pt idx="27">
                  <c:v>107.64820714097243</c:v>
                </c:pt>
                <c:pt idx="28">
                  <c:v>108.05723264499385</c:v>
                </c:pt>
                <c:pt idx="29">
                  <c:v>108.29737503766719</c:v>
                </c:pt>
                <c:pt idx="30">
                  <c:v>108.57039860288278</c:v>
                </c:pt>
                <c:pt idx="31">
                  <c:v>109.00322503522753</c:v>
                </c:pt>
                <c:pt idx="32">
                  <c:v>109.24637297359759</c:v>
                </c:pt>
                <c:pt idx="33">
                  <c:v>109.38321729143587</c:v>
                </c:pt>
                <c:pt idx="34">
                  <c:v>109.49764900413921</c:v>
                </c:pt>
                <c:pt idx="35">
                  <c:v>109.70687677596607</c:v>
                </c:pt>
                <c:pt idx="36">
                  <c:v>109.99780488075075</c:v>
                </c:pt>
                <c:pt idx="37">
                  <c:v>109.90089896326978</c:v>
                </c:pt>
                <c:pt idx="38">
                  <c:v>110.06499568617971</c:v>
                </c:pt>
                <c:pt idx="39">
                  <c:v>109.88088461962182</c:v>
                </c:pt>
                <c:pt idx="40">
                  <c:v>109.88475904496164</c:v>
                </c:pt>
                <c:pt idx="41">
                  <c:v>109.88292806731191</c:v>
                </c:pt>
                <c:pt idx="42">
                  <c:v>109.85912239844453</c:v>
                </c:pt>
                <c:pt idx="43">
                  <c:v>109.69002436996891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83-4A72-97E9-CF4209020732}"/>
            </c:ext>
          </c:extLst>
        </c:ser>
        <c:ser>
          <c:idx val="2"/>
          <c:order val="2"/>
          <c:tx>
            <c:strRef>
              <c:f>'Données graph 1 et 3'!$J$8:$J$9</c:f>
              <c:strCache>
                <c:ptCount val="2"/>
                <c:pt idx="0">
                  <c:v>Bouches-du-Rhône</c:v>
                </c:pt>
              </c:strCache>
            </c:strRef>
          </c:tx>
          <c:spPr>
            <a:ln>
              <a:solidFill>
                <a:srgbClr val="98B954"/>
              </a:solidFill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3'!$J$10:$J$53</c:f>
              <c:numCache>
                <c:formatCode>#\ ##0.0</c:formatCode>
                <c:ptCount val="44"/>
                <c:pt idx="0">
                  <c:v>100</c:v>
                </c:pt>
                <c:pt idx="1">
                  <c:v>100.53355913556048</c:v>
                </c:pt>
                <c:pt idx="2">
                  <c:v>100.33160404967016</c:v>
                </c:pt>
                <c:pt idx="3">
                  <c:v>100.73816814142722</c:v>
                </c:pt>
                <c:pt idx="4">
                  <c:v>101.23448722451379</c:v>
                </c:pt>
                <c:pt idx="5">
                  <c:v>101.55442491666959</c:v>
                </c:pt>
                <c:pt idx="6">
                  <c:v>101.91042533868118</c:v>
                </c:pt>
                <c:pt idx="7">
                  <c:v>101.95712744866911</c:v>
                </c:pt>
                <c:pt idx="8">
                  <c:v>102.50155150426403</c:v>
                </c:pt>
                <c:pt idx="9">
                  <c:v>102.91846003698357</c:v>
                </c:pt>
                <c:pt idx="10">
                  <c:v>103.25081888002774</c:v>
                </c:pt>
                <c:pt idx="11">
                  <c:v>103.40911821368621</c:v>
                </c:pt>
                <c:pt idx="12">
                  <c:v>103.99364834344426</c:v>
                </c:pt>
                <c:pt idx="13">
                  <c:v>104.0149015745373</c:v>
                </c:pt>
                <c:pt idx="14">
                  <c:v>104.29598953758214</c:v>
                </c:pt>
                <c:pt idx="15">
                  <c:v>104.70286169344311</c:v>
                </c:pt>
                <c:pt idx="16">
                  <c:v>105.23331015249855</c:v>
                </c:pt>
                <c:pt idx="17">
                  <c:v>105.70446255906438</c:v>
                </c:pt>
                <c:pt idx="18">
                  <c:v>106.29000065761464</c:v>
                </c:pt>
                <c:pt idx="19">
                  <c:v>106.64442978015849</c:v>
                </c:pt>
                <c:pt idx="20">
                  <c:v>104.84381765667467</c:v>
                </c:pt>
                <c:pt idx="21">
                  <c:v>104.57412978633025</c:v>
                </c:pt>
                <c:pt idx="22">
                  <c:v>106.99023906208247</c:v>
                </c:pt>
                <c:pt idx="23">
                  <c:v>107.40649368030854</c:v>
                </c:pt>
                <c:pt idx="24">
                  <c:v>108.31758345005393</c:v>
                </c:pt>
                <c:pt idx="25">
                  <c:v>109.58050096477152</c:v>
                </c:pt>
                <c:pt idx="26">
                  <c:v>110.25225477602301</c:v>
                </c:pt>
                <c:pt idx="27">
                  <c:v>111.21651975278775</c:v>
                </c:pt>
                <c:pt idx="28">
                  <c:v>111.60193524110508</c:v>
                </c:pt>
                <c:pt idx="29">
                  <c:v>112.12763229518234</c:v>
                </c:pt>
                <c:pt idx="30">
                  <c:v>112.42947701879386</c:v>
                </c:pt>
                <c:pt idx="31">
                  <c:v>112.89425093939936</c:v>
                </c:pt>
                <c:pt idx="32">
                  <c:v>113.28900684572933</c:v>
                </c:pt>
                <c:pt idx="33">
                  <c:v>113.49212464925293</c:v>
                </c:pt>
                <c:pt idx="34">
                  <c:v>113.69714695548028</c:v>
                </c:pt>
                <c:pt idx="35">
                  <c:v>114.09558900424872</c:v>
                </c:pt>
                <c:pt idx="36">
                  <c:v>114.52508582417249</c:v>
                </c:pt>
                <c:pt idx="37">
                  <c:v>114.71044720242813</c:v>
                </c:pt>
                <c:pt idx="38">
                  <c:v>115.06176541147886</c:v>
                </c:pt>
                <c:pt idx="39">
                  <c:v>114.98382643961085</c:v>
                </c:pt>
                <c:pt idx="40">
                  <c:v>115.12857235443971</c:v>
                </c:pt>
                <c:pt idx="41">
                  <c:v>115.36607082489529</c:v>
                </c:pt>
                <c:pt idx="42">
                  <c:v>115.50960551298846</c:v>
                </c:pt>
                <c:pt idx="43">
                  <c:v>115.42599819942694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83-4A72-97E9-CF4209020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0656"/>
        <c:axId val="210872192"/>
      </c:lineChart>
      <c:catAx>
        <c:axId val="21087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>
            <a:solidFill>
              <a:srgbClr val="868686"/>
            </a:solidFill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21087219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872192"/>
        <c:scaling>
          <c:orientation val="minMax"/>
          <c:max val="116"/>
          <c:min val="1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87065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>
                <a:solidFill>
                  <a:srgbClr val="000000"/>
                </a:solidFill>
                <a:latin typeface="Calibri"/>
              </a:rPr>
              <a:t>Evolution du cumul annuel glissant </a:t>
            </a: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4630384209453848"/>
          <c:y val="3.44287611909673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none"/>
          </c:marker>
          <c:dPt>
            <c:idx val="10"/>
            <c:bubble3D val="0"/>
            <c:spPr>
              <a:ln w="31750">
                <a:solidFill>
                  <a:srgbClr val="F7964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D57-45DD-9774-E4EBC6C2AD05}"/>
              </c:ext>
            </c:extLst>
          </c:dPt>
          <c:cat>
            <c:multiLvlStrRef>
              <c:f>'Données Eclairages Deps'!$A$10:$B$53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Graphique!$D$10:$D$53</c:f>
              <c:numCache>
                <c:formatCode>#\ ##0.0</c:formatCode>
                <c:ptCount val="44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80.70866141732283</c:v>
                </c:pt>
                <c:pt idx="35">
                  <c:v>88.340399757722594</c:v>
                </c:pt>
                <c:pt idx="36">
                  <c:v>93.958207147183529</c:v>
                </c:pt>
                <c:pt idx="37">
                  <c:v>98.546335554209577</c:v>
                </c:pt>
                <c:pt idx="38">
                  <c:v>102.11992731677771</c:v>
                </c:pt>
                <c:pt idx="39">
                  <c:v>102.8770442156269</c:v>
                </c:pt>
                <c:pt idx="40">
                  <c:v>100.16656571774682</c:v>
                </c:pt>
                <c:pt idx="41">
                  <c:v>99.682010902483341</c:v>
                </c:pt>
                <c:pt idx="42">
                  <c:v>98.728043609933366</c:v>
                </c:pt>
                <c:pt idx="43">
                  <c:v>96.44155057540884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B9-419F-80C7-8DA190195C78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76.643047935893534</c:v>
                </c:pt>
                <c:pt idx="34">
                  <c:v>80.285024231858088</c:v>
                </c:pt>
                <c:pt idx="35">
                  <c:v>87.202699892836009</c:v>
                </c:pt>
                <c:pt idx="36">
                  <c:v>92.033076886166242</c:v>
                </c:pt>
                <c:pt idx="37">
                  <c:v>96.519569424673307</c:v>
                </c:pt>
                <c:pt idx="38">
                  <c:v>99.803266102589532</c:v>
                </c:pt>
                <c:pt idx="39">
                  <c:v>102.72228531213511</c:v>
                </c:pt>
                <c:pt idx="40">
                  <c:v>103.34767518113914</c:v>
                </c:pt>
                <c:pt idx="41">
                  <c:v>104.68002751075637</c:v>
                </c:pt>
                <c:pt idx="42">
                  <c:v>105.8780249836055</c:v>
                </c:pt>
                <c:pt idx="43">
                  <c:v>105.96919435069816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B9-419F-80C7-8DA190195C78}"/>
            </c:ext>
          </c:extLst>
        </c:ser>
        <c:ser>
          <c:idx val="1"/>
          <c:order val="2"/>
          <c:tx>
            <c:strRef>
              <c:f>'Données Eclairages Deps'!$F$9</c:f>
              <c:strCache>
                <c:ptCount val="1"/>
                <c:pt idx="0">
                  <c:v>Bouches-du-Rhône</c:v>
                </c:pt>
              </c:strCache>
            </c:strRef>
          </c:tx>
          <c:spPr>
            <a:ln>
              <a:solidFill>
                <a:srgbClr val="98B954"/>
              </a:solidFill>
            </a:ln>
          </c:spPr>
          <c:marker>
            <c:symbol val="none"/>
          </c:marker>
          <c:cat>
            <c:multiLvlStrRef>
              <c:f>'Données Eclairages Deps'!$A$10:$B$53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Deps'!$F$10:$F$53</c:f>
              <c:numCache>
                <c:formatCode>#\ ##0.0</c:formatCode>
                <c:ptCount val="44"/>
                <c:pt idx="0">
                  <c:v>100</c:v>
                </c:pt>
                <c:pt idx="1">
                  <c:v>98.521560574948666</c:v>
                </c:pt>
                <c:pt idx="2">
                  <c:v>97.207392197125259</c:v>
                </c:pt>
                <c:pt idx="3">
                  <c:v>96.098562628336765</c:v>
                </c:pt>
                <c:pt idx="4">
                  <c:v>94.53798767967146</c:v>
                </c:pt>
                <c:pt idx="5">
                  <c:v>93.223819301848053</c:v>
                </c:pt>
                <c:pt idx="6">
                  <c:v>92.4435318275154</c:v>
                </c:pt>
                <c:pt idx="7">
                  <c:v>95.605749486652982</c:v>
                </c:pt>
                <c:pt idx="8">
                  <c:v>96.427104722792606</c:v>
                </c:pt>
                <c:pt idx="9">
                  <c:v>97.494866529774129</c:v>
                </c:pt>
                <c:pt idx="10">
                  <c:v>98.439425051334709</c:v>
                </c:pt>
                <c:pt idx="11">
                  <c:v>99.137577002053391</c:v>
                </c:pt>
                <c:pt idx="12">
                  <c:v>93.30595482546201</c:v>
                </c:pt>
                <c:pt idx="13">
                  <c:v>87.638603696098556</c:v>
                </c:pt>
                <c:pt idx="14">
                  <c:v>84.80492813141683</c:v>
                </c:pt>
                <c:pt idx="15">
                  <c:v>79.219712525667347</c:v>
                </c:pt>
                <c:pt idx="16">
                  <c:v>78.316221765913767</c:v>
                </c:pt>
                <c:pt idx="17">
                  <c:v>79.383983572895275</c:v>
                </c:pt>
                <c:pt idx="18">
                  <c:v>80.205338809034913</c:v>
                </c:pt>
                <c:pt idx="19">
                  <c:v>82.094455852156059</c:v>
                </c:pt>
                <c:pt idx="20">
                  <c:v>78.19301848049281</c:v>
                </c:pt>
                <c:pt idx="21">
                  <c:v>67.843942505133469</c:v>
                </c:pt>
                <c:pt idx="22">
                  <c:v>61.889117043121146</c:v>
                </c:pt>
                <c:pt idx="23">
                  <c:v>52.114989733059545</c:v>
                </c:pt>
                <c:pt idx="24">
                  <c:v>46.817248459958932</c:v>
                </c:pt>
                <c:pt idx="25">
                  <c:v>50.390143737166326</c:v>
                </c:pt>
                <c:pt idx="26">
                  <c:v>51.909650924024639</c:v>
                </c:pt>
                <c:pt idx="27">
                  <c:v>51.991786447638603</c:v>
                </c:pt>
                <c:pt idx="28">
                  <c:v>58.028747433264883</c:v>
                </c:pt>
                <c:pt idx="29">
                  <c:v>62.422997946611915</c:v>
                </c:pt>
                <c:pt idx="30">
                  <c:v>63.613963039014379</c:v>
                </c:pt>
                <c:pt idx="31">
                  <c:v>69.322381930184804</c:v>
                </c:pt>
                <c:pt idx="32">
                  <c:v>77.864476386036969</c:v>
                </c:pt>
                <c:pt idx="33">
                  <c:v>82.381930184804929</c:v>
                </c:pt>
                <c:pt idx="34">
                  <c:v>88.049281314168383</c:v>
                </c:pt>
                <c:pt idx="35">
                  <c:v>95.605749486652982</c:v>
                </c:pt>
                <c:pt idx="36">
                  <c:v>100.04106776180699</c:v>
                </c:pt>
                <c:pt idx="37">
                  <c:v>105.0924024640657</c:v>
                </c:pt>
                <c:pt idx="38">
                  <c:v>110.39014373716634</c:v>
                </c:pt>
                <c:pt idx="39">
                  <c:v>113.22381930184804</c:v>
                </c:pt>
                <c:pt idx="40">
                  <c:v>108.91170431211499</c:v>
                </c:pt>
                <c:pt idx="41">
                  <c:v>109.44558521560575</c:v>
                </c:pt>
                <c:pt idx="42">
                  <c:v>106.69404517453798</c:v>
                </c:pt>
                <c:pt idx="43">
                  <c:v>105.3388090349076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B9-419F-80C7-8DA190195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9695839972431037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Graph2'!$P$10:$P$53</c:f>
              <c:numCache>
                <c:formatCode>#,##0</c:formatCode>
                <c:ptCount val="44"/>
                <c:pt idx="0">
                  <c:v>1848.5715648294427</c:v>
                </c:pt>
                <c:pt idx="1">
                  <c:v>2716.798356417683</c:v>
                </c:pt>
                <c:pt idx="2">
                  <c:v>-1560.1923598890426</c:v>
                </c:pt>
                <c:pt idx="3">
                  <c:v>3123.2933275253745</c:v>
                </c:pt>
                <c:pt idx="4">
                  <c:v>3467.187703371048</c:v>
                </c:pt>
                <c:pt idx="5">
                  <c:v>1945.4108014206868</c:v>
                </c:pt>
                <c:pt idx="6">
                  <c:v>2615.6029691642616</c:v>
                </c:pt>
                <c:pt idx="7">
                  <c:v>255.85256987158209</c:v>
                </c:pt>
                <c:pt idx="8">
                  <c:v>2988.8528000916122</c:v>
                </c:pt>
                <c:pt idx="9">
                  <c:v>2108.3237742399797</c:v>
                </c:pt>
                <c:pt idx="10">
                  <c:v>2041.9602137542097</c:v>
                </c:pt>
                <c:pt idx="11">
                  <c:v>123.77298697107472</c:v>
                </c:pt>
                <c:pt idx="12">
                  <c:v>3848.2086595265428</c:v>
                </c:pt>
                <c:pt idx="13">
                  <c:v>189.2014701947337</c:v>
                </c:pt>
                <c:pt idx="14">
                  <c:v>1396.5370192875853</c:v>
                </c:pt>
                <c:pt idx="15">
                  <c:v>3832.1268949150108</c:v>
                </c:pt>
                <c:pt idx="16">
                  <c:v>3590.1751029572915</c:v>
                </c:pt>
                <c:pt idx="17">
                  <c:v>3786.5903247634415</c:v>
                </c:pt>
                <c:pt idx="18">
                  <c:v>4533.0812230180018</c:v>
                </c:pt>
                <c:pt idx="19">
                  <c:v>3263.9586575621506</c:v>
                </c:pt>
                <c:pt idx="20">
                  <c:v>-4725.5604348412016</c:v>
                </c:pt>
                <c:pt idx="21">
                  <c:v>-7340.5792245954508</c:v>
                </c:pt>
                <c:pt idx="22">
                  <c:v>16195.003599340562</c:v>
                </c:pt>
                <c:pt idx="23">
                  <c:v>2275.2886794279329</c:v>
                </c:pt>
                <c:pt idx="24">
                  <c:v>6153.2491296035005</c:v>
                </c:pt>
                <c:pt idx="25">
                  <c:v>7135.7573421224952</c:v>
                </c:pt>
                <c:pt idx="26">
                  <c:v>6193.4902761909179</c:v>
                </c:pt>
                <c:pt idx="27">
                  <c:v>6788.5007804924389</c:v>
                </c:pt>
                <c:pt idx="28">
                  <c:v>3103.9302742754808</c:v>
                </c:pt>
                <c:pt idx="29">
                  <c:v>4274.4985830746591</c:v>
                </c:pt>
                <c:pt idx="30">
                  <c:v>2264.3481843756745</c:v>
                </c:pt>
                <c:pt idx="31">
                  <c:v>4169.9352288558148</c:v>
                </c:pt>
                <c:pt idx="32">
                  <c:v>3855.3521428179229</c:v>
                </c:pt>
                <c:pt idx="33">
                  <c:v>1322.2088356324239</c:v>
                </c:pt>
                <c:pt idx="34">
                  <c:v>1756.9270991183585</c:v>
                </c:pt>
                <c:pt idx="35">
                  <c:v>2738.7240590883885</c:v>
                </c:pt>
                <c:pt idx="36">
                  <c:v>3005.7219600518001</c:v>
                </c:pt>
                <c:pt idx="37">
                  <c:v>1204.808795856894</c:v>
                </c:pt>
                <c:pt idx="38">
                  <c:v>1922.32669638691</c:v>
                </c:pt>
                <c:pt idx="39">
                  <c:v>604.49680196715053</c:v>
                </c:pt>
                <c:pt idx="40">
                  <c:v>1350.7597076025559</c:v>
                </c:pt>
                <c:pt idx="41">
                  <c:v>1774.2182300675195</c:v>
                </c:pt>
                <c:pt idx="42">
                  <c:v>1122.7384923642967</c:v>
                </c:pt>
                <c:pt idx="43">
                  <c:v>-1699.9541663384298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B-40C8-9B34-517DE2FC8880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Graph2'!$Q$10:$Q$53</c:f>
              <c:numCache>
                <c:formatCode>#,##0</c:formatCode>
                <c:ptCount val="44"/>
                <c:pt idx="0">
                  <c:v>-540.49589158480376</c:v>
                </c:pt>
                <c:pt idx="1">
                  <c:v>1422.89373656721</c:v>
                </c:pt>
                <c:pt idx="2">
                  <c:v>-6.7040091890994518</c:v>
                </c:pt>
                <c:pt idx="3">
                  <c:v>31.090214554384147</c:v>
                </c:pt>
                <c:pt idx="4">
                  <c:v>383.57230974855338</c:v>
                </c:pt>
                <c:pt idx="5">
                  <c:v>536.86987975247393</c:v>
                </c:pt>
                <c:pt idx="6">
                  <c:v>146.47537207254572</c:v>
                </c:pt>
                <c:pt idx="7">
                  <c:v>106.49218735895556</c:v>
                </c:pt>
                <c:pt idx="8">
                  <c:v>1235.13627247775</c:v>
                </c:pt>
                <c:pt idx="9">
                  <c:v>1126.3185388075835</c:v>
                </c:pt>
                <c:pt idx="10">
                  <c:v>536.69167857697903</c:v>
                </c:pt>
                <c:pt idx="11">
                  <c:v>1104.4142114026763</c:v>
                </c:pt>
                <c:pt idx="12">
                  <c:v>686.94891720395754</c:v>
                </c:pt>
                <c:pt idx="13">
                  <c:v>-24.305347455119772</c:v>
                </c:pt>
                <c:pt idx="14">
                  <c:v>784.32268397219377</c:v>
                </c:pt>
                <c:pt idx="15">
                  <c:v>-675.35319502501443</c:v>
                </c:pt>
                <c:pt idx="16">
                  <c:v>525.38237762286371</c:v>
                </c:pt>
                <c:pt idx="17">
                  <c:v>-131.0894401190817</c:v>
                </c:pt>
                <c:pt idx="18">
                  <c:v>9.8968185138328408</c:v>
                </c:pt>
                <c:pt idx="19">
                  <c:v>-514.0714598160157</c:v>
                </c:pt>
                <c:pt idx="20">
                  <c:v>-9244.7369011581704</c:v>
                </c:pt>
                <c:pt idx="21">
                  <c:v>5248.1687118113314</c:v>
                </c:pt>
                <c:pt idx="22">
                  <c:v>2550.7132256790501</c:v>
                </c:pt>
                <c:pt idx="23">
                  <c:v>954.28014789397639</c:v>
                </c:pt>
                <c:pt idx="24">
                  <c:v>915.566423245029</c:v>
                </c:pt>
                <c:pt idx="25">
                  <c:v>2662.7622620385991</c:v>
                </c:pt>
                <c:pt idx="26">
                  <c:v>-981.59574467082348</c:v>
                </c:pt>
                <c:pt idx="27">
                  <c:v>692.88194508338347</c:v>
                </c:pt>
                <c:pt idx="28">
                  <c:v>-113.63108686642227</c:v>
                </c:pt>
                <c:pt idx="29">
                  <c:v>-195.80553289749878</c:v>
                </c:pt>
                <c:pt idx="30">
                  <c:v>77.555706617149553</c:v>
                </c:pt>
                <c:pt idx="31">
                  <c:v>-563.92270667293633</c:v>
                </c:pt>
                <c:pt idx="32">
                  <c:v>-792.58403488051044</c:v>
                </c:pt>
                <c:pt idx="33">
                  <c:v>253.70863845925851</c:v>
                </c:pt>
                <c:pt idx="34">
                  <c:v>-166.23327830424751</c:v>
                </c:pt>
                <c:pt idx="35">
                  <c:v>352.64349301392213</c:v>
                </c:pt>
                <c:pt idx="36">
                  <c:v>326.58831429656857</c:v>
                </c:pt>
                <c:pt idx="37">
                  <c:v>233.34300544929283</c:v>
                </c:pt>
                <c:pt idx="38">
                  <c:v>803.42405024989785</c:v>
                </c:pt>
                <c:pt idx="39">
                  <c:v>-1209.1970574289298</c:v>
                </c:pt>
                <c:pt idx="40">
                  <c:v>-227.72857726781149</c:v>
                </c:pt>
                <c:pt idx="41">
                  <c:v>68.446387057349057</c:v>
                </c:pt>
                <c:pt idx="42">
                  <c:v>-9.1048316003507352</c:v>
                </c:pt>
                <c:pt idx="43">
                  <c:v>1051.2753005876839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9B-40C8-9B34-517DE2FC8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74144"/>
        <c:axId val="211575936"/>
      </c:barChart>
      <c:lineChart>
        <c:grouping val="standard"/>
        <c:varyColors val="0"/>
        <c:ser>
          <c:idx val="0"/>
          <c:order val="2"/>
          <c:tx>
            <c:strRef>
              <c:f>'Données Graph2'!$O$7:$O$8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Graph2'!$O$10:$O$53</c:f>
              <c:numCache>
                <c:formatCode>#,##0</c:formatCode>
                <c:ptCount val="44"/>
                <c:pt idx="0">
                  <c:v>1308.0756732446607</c:v>
                </c:pt>
                <c:pt idx="1">
                  <c:v>4139.6920929849148</c:v>
                </c:pt>
                <c:pt idx="2">
                  <c:v>-1566.8963690781966</c:v>
                </c:pt>
                <c:pt idx="3">
                  <c:v>3154.3835420797113</c:v>
                </c:pt>
                <c:pt idx="4">
                  <c:v>3850.7600131196668</c:v>
                </c:pt>
                <c:pt idx="5">
                  <c:v>2482.2806811732007</c:v>
                </c:pt>
                <c:pt idx="6">
                  <c:v>2762.0783412368037</c:v>
                </c:pt>
                <c:pt idx="7">
                  <c:v>362.34475723048672</c:v>
                </c:pt>
                <c:pt idx="8">
                  <c:v>4223.9890725694131</c:v>
                </c:pt>
                <c:pt idx="9">
                  <c:v>3234.642313047545</c:v>
                </c:pt>
                <c:pt idx="10">
                  <c:v>2578.651892331196</c:v>
                </c:pt>
                <c:pt idx="11">
                  <c:v>1228.1871983737219</c:v>
                </c:pt>
                <c:pt idx="12">
                  <c:v>4535.1575767304748</c:v>
                </c:pt>
                <c:pt idx="13">
                  <c:v>164.89612273965031</c:v>
                </c:pt>
                <c:pt idx="14">
                  <c:v>2180.8597032597754</c:v>
                </c:pt>
                <c:pt idx="15">
                  <c:v>3156.7736998900073</c:v>
                </c:pt>
                <c:pt idx="16">
                  <c:v>4115.5574805801734</c:v>
                </c:pt>
                <c:pt idx="17">
                  <c:v>3655.5008846443379</c:v>
                </c:pt>
                <c:pt idx="18">
                  <c:v>4542.9780415317509</c:v>
                </c:pt>
                <c:pt idx="19">
                  <c:v>2749.8871977461968</c:v>
                </c:pt>
                <c:pt idx="20">
                  <c:v>-13970.297335999319</c:v>
                </c:pt>
                <c:pt idx="21">
                  <c:v>-2092.4105127841467</c:v>
                </c:pt>
                <c:pt idx="22">
                  <c:v>18745.716825019568</c:v>
                </c:pt>
                <c:pt idx="23">
                  <c:v>3229.5688273218693</c:v>
                </c:pt>
                <c:pt idx="24">
                  <c:v>7068.8155528486241</c:v>
                </c:pt>
                <c:pt idx="25">
                  <c:v>9798.5196041610325</c:v>
                </c:pt>
                <c:pt idx="26">
                  <c:v>5211.8945315200835</c:v>
                </c:pt>
                <c:pt idx="27">
                  <c:v>7481.3827255758224</c:v>
                </c:pt>
                <c:pt idx="28">
                  <c:v>2990.2991874091094</c:v>
                </c:pt>
                <c:pt idx="29">
                  <c:v>4078.6930501771858</c:v>
                </c:pt>
                <c:pt idx="30">
                  <c:v>2341.9038909927476</c:v>
                </c:pt>
                <c:pt idx="31">
                  <c:v>3606.012522182893</c:v>
                </c:pt>
                <c:pt idx="32">
                  <c:v>3062.7681079374161</c:v>
                </c:pt>
                <c:pt idx="33">
                  <c:v>1575.9174740917515</c:v>
                </c:pt>
                <c:pt idx="34">
                  <c:v>1590.69382081402</c:v>
                </c:pt>
                <c:pt idx="35">
                  <c:v>3091.3675521023106</c:v>
                </c:pt>
                <c:pt idx="36">
                  <c:v>3332.3102743483614</c:v>
                </c:pt>
                <c:pt idx="37">
                  <c:v>1438.1518013061723</c:v>
                </c:pt>
                <c:pt idx="38">
                  <c:v>2725.7507466368843</c:v>
                </c:pt>
                <c:pt idx="39">
                  <c:v>-604.70025546185207</c:v>
                </c:pt>
                <c:pt idx="40">
                  <c:v>1123.031130334828</c:v>
                </c:pt>
                <c:pt idx="41">
                  <c:v>1842.6646171248285</c:v>
                </c:pt>
                <c:pt idx="42">
                  <c:v>1113.6336607639678</c:v>
                </c:pt>
                <c:pt idx="43">
                  <c:v>-648.67886575078592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9B-40C8-9B34-517DE2FC8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74144"/>
        <c:axId val="211575936"/>
      </c:lineChart>
      <c:catAx>
        <c:axId val="211574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7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1575936"/>
        <c:scaling>
          <c:orientation val="minMax"/>
          <c:max val="20000"/>
          <c:min val="-15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57414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7E5-427C-A213-043C1EA85DF3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E5-427C-A213-043C1EA85DF3}"/>
                </c:ext>
              </c:extLst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E5-427C-A213-043C1EA85DF3}"/>
                </c:ext>
              </c:extLst>
            </c:dLbl>
            <c:dLbl>
              <c:idx val="3"/>
              <c:layout>
                <c:manualLayout>
                  <c:x val="-1.7993704753625093E-3"/>
                  <c:y val="-3.2314119551633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E5-427C-A213-043C1EA85DF3}"/>
                </c:ext>
              </c:extLst>
            </c:dLbl>
            <c:dLbl>
              <c:idx val="4"/>
              <c:layout>
                <c:manualLayout>
                  <c:x val="0"/>
                  <c:y val="-2.39945362804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E5-427C-A213-043C1EA85DF3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(2)'!$BY$9:$CC$9</c:f>
              <c:numCache>
                <c:formatCode>#,##0</c:formatCode>
                <c:ptCount val="5"/>
                <c:pt idx="0">
                  <c:v>-1700</c:v>
                </c:pt>
                <c:pt idx="1">
                  <c:v>-1220</c:v>
                </c:pt>
                <c:pt idx="2">
                  <c:v>-200</c:v>
                </c:pt>
                <c:pt idx="3">
                  <c:v>30</c:v>
                </c:pt>
                <c:pt idx="4">
                  <c:v>-280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E5-427C-A213-043C1EA85DF3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7E5-427C-A213-043C1EA85DF3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E5-427C-A213-043C1EA85DF3}"/>
                </c:ext>
              </c:extLst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E5-427C-A213-043C1EA85DF3}"/>
                </c:ext>
              </c:extLst>
            </c:dLbl>
            <c:dLbl>
              <c:idx val="2"/>
              <c:layout>
                <c:manualLayout>
                  <c:x val="1.8656779857931908E-3"/>
                  <c:y val="-8.0298477131990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E5-427C-A213-043C1EA85DF3}"/>
                </c:ext>
              </c:extLst>
            </c:dLbl>
            <c:dLbl>
              <c:idx val="3"/>
              <c:layout>
                <c:manualLayout>
                  <c:x val="0"/>
                  <c:y val="-6.1422052294321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E5-427C-A213-043C1EA85DF3}"/>
                </c:ext>
              </c:extLst>
            </c:dLbl>
            <c:dLbl>
              <c:idx val="4"/>
              <c:layout>
                <c:manualLayout>
                  <c:x val="-1.3195231053556611E-16"/>
                  <c:y val="-1.0323450026745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E5-427C-A213-043C1EA85DF3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(2)'!$CE$9:$CI$9</c:f>
              <c:numCache>
                <c:formatCode>#,##0</c:formatCode>
                <c:ptCount val="5"/>
                <c:pt idx="0">
                  <c:v>1050</c:v>
                </c:pt>
                <c:pt idx="1">
                  <c:v>1360</c:v>
                </c:pt>
                <c:pt idx="2">
                  <c:v>20</c:v>
                </c:pt>
                <c:pt idx="3">
                  <c:v>-100</c:v>
                </c:pt>
                <c:pt idx="4">
                  <c:v>-220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E5-427C-A213-043C1EA85DF3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9394946800974323E-3"/>
                  <c:y val="2.84600944080565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E5-427C-A213-043C1EA85DF3}"/>
                </c:ext>
              </c:extLst>
            </c:dLbl>
            <c:dLbl>
              <c:idx val="1"/>
              <c:layout>
                <c:manualLayout>
                  <c:x val="-1.1476299882239926E-4"/>
                  <c:y val="1.88104151092496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216765485637337E-2"/>
                      <c:h val="5.2844323835240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D7E5-427C-A213-043C1EA85DF3}"/>
                </c:ext>
              </c:extLst>
            </c:dLbl>
            <c:dLbl>
              <c:idx val="2"/>
              <c:layout>
                <c:manualLayout>
                  <c:x val="-3.4528077546916816E-4"/>
                  <c:y val="-2.65121001725918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E5-427C-A213-043C1EA85DF3}"/>
                </c:ext>
              </c:extLst>
            </c:dLbl>
            <c:dLbl>
              <c:idx val="3"/>
              <c:layout>
                <c:manualLayout>
                  <c:x val="3.5483019043290303E-3"/>
                  <c:y val="-3.49149028513609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E5-427C-A213-043C1EA85DF3}"/>
                </c:ext>
              </c:extLst>
            </c:dLbl>
            <c:dLbl>
              <c:idx val="4"/>
              <c:layout>
                <c:manualLayout>
                  <c:x val="-3.6445044675394887E-3"/>
                  <c:y val="5.77561548767397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E5-427C-A213-043C1EA85DF3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(2)'!$BS$9:$BW$9</c:f>
              <c:numCache>
                <c:formatCode>#,##0</c:formatCode>
                <c:ptCount val="5"/>
                <c:pt idx="0">
                  <c:v>-650</c:v>
                </c:pt>
                <c:pt idx="1">
                  <c:v>140</c:v>
                </c:pt>
                <c:pt idx="2">
                  <c:v>-180</c:v>
                </c:pt>
                <c:pt idx="3">
                  <c:v>-70</c:v>
                </c:pt>
                <c:pt idx="4">
                  <c:v>-500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7E5-427C-A213-043C1EA85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624320"/>
        <c:axId val="211625856"/>
      </c:barChart>
      <c:catAx>
        <c:axId val="21162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1625856"/>
        <c:crosses val="autoZero"/>
        <c:auto val="1"/>
        <c:lblAlgn val="ctr"/>
        <c:lblOffset val="100"/>
        <c:noMultiLvlLbl val="0"/>
      </c:catAx>
      <c:valAx>
        <c:axId val="211625856"/>
        <c:scaling>
          <c:orientation val="minMax"/>
          <c:max val="1500"/>
          <c:min val="-2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6243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3'!$AI$8:$AI$9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3'!$AI$10:$AI$53</c:f>
              <c:numCache>
                <c:formatCode>#\ ##0.0</c:formatCode>
                <c:ptCount val="44"/>
                <c:pt idx="0">
                  <c:v>100</c:v>
                </c:pt>
                <c:pt idx="1">
                  <c:v>100.57818409521693</c:v>
                </c:pt>
                <c:pt idx="2">
                  <c:v>99.578793613349433</c:v>
                </c:pt>
                <c:pt idx="3">
                  <c:v>100.15376419379626</c:v>
                </c:pt>
                <c:pt idx="4">
                  <c:v>100.53800449545366</c:v>
                </c:pt>
                <c:pt idx="5">
                  <c:v>100.77326949173224</c:v>
                </c:pt>
                <c:pt idx="6">
                  <c:v>101.09115224794891</c:v>
                </c:pt>
                <c:pt idx="7">
                  <c:v>101.5177228241823</c:v>
                </c:pt>
                <c:pt idx="8">
                  <c:v>102.73225132651893</c:v>
                </c:pt>
                <c:pt idx="9">
                  <c:v>104.08362748187989</c:v>
                </c:pt>
                <c:pt idx="10">
                  <c:v>105.19216039507917</c:v>
                </c:pt>
                <c:pt idx="11">
                  <c:v>106.16411186538295</c:v>
                </c:pt>
                <c:pt idx="12">
                  <c:v>106.37149868354234</c:v>
                </c:pt>
                <c:pt idx="13">
                  <c:v>106.31049308436999</c:v>
                </c:pt>
                <c:pt idx="14">
                  <c:v>108.5272661482265</c:v>
                </c:pt>
                <c:pt idx="15">
                  <c:v>108.76534393978712</c:v>
                </c:pt>
                <c:pt idx="16">
                  <c:v>111.78244569504456</c:v>
                </c:pt>
                <c:pt idx="17">
                  <c:v>113.04644828523043</c:v>
                </c:pt>
                <c:pt idx="18">
                  <c:v>114.29416633488385</c:v>
                </c:pt>
                <c:pt idx="19">
                  <c:v>114.06665894710331</c:v>
                </c:pt>
                <c:pt idx="20">
                  <c:v>105.63097667024692</c:v>
                </c:pt>
                <c:pt idx="21">
                  <c:v>113.41663298836839</c:v>
                </c:pt>
                <c:pt idx="22">
                  <c:v>117.07772031514905</c:v>
                </c:pt>
                <c:pt idx="23">
                  <c:v>117.93922826846357</c:v>
                </c:pt>
                <c:pt idx="24">
                  <c:v>120.34626593801796</c:v>
                </c:pt>
                <c:pt idx="25">
                  <c:v>121.31466084196309</c:v>
                </c:pt>
                <c:pt idx="26">
                  <c:v>121.60305211872856</c:v>
                </c:pt>
                <c:pt idx="27">
                  <c:v>122.82847839534324</c:v>
                </c:pt>
                <c:pt idx="28">
                  <c:v>120.38262158096163</c:v>
                </c:pt>
                <c:pt idx="29">
                  <c:v>121.39368390168681</c:v>
                </c:pt>
                <c:pt idx="30">
                  <c:v>122.31166583063175</c:v>
                </c:pt>
                <c:pt idx="31">
                  <c:v>123.06711548879332</c:v>
                </c:pt>
                <c:pt idx="32">
                  <c:v>123.71804704450381</c:v>
                </c:pt>
                <c:pt idx="33">
                  <c:v>123.47718544923426</c:v>
                </c:pt>
                <c:pt idx="34">
                  <c:v>123.15005487781887</c:v>
                </c:pt>
                <c:pt idx="35">
                  <c:v>122.88831066703611</c:v>
                </c:pt>
                <c:pt idx="36">
                  <c:v>121.86545563609702</c:v>
                </c:pt>
                <c:pt idx="37">
                  <c:v>121.89792024062275</c:v>
                </c:pt>
                <c:pt idx="38">
                  <c:v>121.38992439425135</c:v>
                </c:pt>
                <c:pt idx="39">
                  <c:v>121.22684083800222</c:v>
                </c:pt>
                <c:pt idx="40">
                  <c:v>120.66239153702534</c:v>
                </c:pt>
                <c:pt idx="41">
                  <c:v>119.87051788728739</c:v>
                </c:pt>
                <c:pt idx="42">
                  <c:v>119.85124159052785</c:v>
                </c:pt>
                <c:pt idx="43">
                  <c:v>118.75805252478222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D5-4EFA-AE0B-16BCA04D6108}"/>
            </c:ext>
          </c:extLst>
        </c:ser>
        <c:ser>
          <c:idx val="1"/>
          <c:order val="1"/>
          <c:tx>
            <c:strRef>
              <c:f>'Données graph 1 et 3'!$AH$8:$AH$9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3'!$AH$10:$AH$53</c:f>
              <c:numCache>
                <c:formatCode>#\ ##0.0</c:formatCode>
                <c:ptCount val="44"/>
                <c:pt idx="0">
                  <c:v>100</c:v>
                </c:pt>
                <c:pt idx="1">
                  <c:v>100.4701881336109</c:v>
                </c:pt>
                <c:pt idx="2">
                  <c:v>100.45938926165879</c:v>
                </c:pt>
                <c:pt idx="3">
                  <c:v>100.29084320929864</c:v>
                </c:pt>
                <c:pt idx="4">
                  <c:v>100.66911337960664</c:v>
                </c:pt>
                <c:pt idx="5">
                  <c:v>100.26831769806665</c:v>
                </c:pt>
                <c:pt idx="6">
                  <c:v>99.92875121704455</c:v>
                </c:pt>
                <c:pt idx="7">
                  <c:v>99.476483490233036</c:v>
                </c:pt>
                <c:pt idx="8">
                  <c:v>99.620868177394058</c:v>
                </c:pt>
                <c:pt idx="9">
                  <c:v>99.557547809392133</c:v>
                </c:pt>
                <c:pt idx="10">
                  <c:v>99.383800649951809</c:v>
                </c:pt>
                <c:pt idx="11">
                  <c:v>99.73899440408232</c:v>
                </c:pt>
                <c:pt idx="12">
                  <c:v>100.11789084570792</c:v>
                </c:pt>
                <c:pt idx="13">
                  <c:v>100.54121077552722</c:v>
                </c:pt>
                <c:pt idx="14">
                  <c:v>101.2160955643088</c:v>
                </c:pt>
                <c:pt idx="15">
                  <c:v>101.00365005002014</c:v>
                </c:pt>
                <c:pt idx="16">
                  <c:v>100.95908643409514</c:v>
                </c:pt>
                <c:pt idx="17">
                  <c:v>101.44801848335838</c:v>
                </c:pt>
                <c:pt idx="18">
                  <c:v>101.72354629886597</c:v>
                </c:pt>
                <c:pt idx="19">
                  <c:v>101.56495213099987</c:v>
                </c:pt>
                <c:pt idx="20">
                  <c:v>98.728942355114029</c:v>
                </c:pt>
                <c:pt idx="21">
                  <c:v>99.642327412973628</c:v>
                </c:pt>
                <c:pt idx="22">
                  <c:v>100.52585711379989</c:v>
                </c:pt>
                <c:pt idx="23">
                  <c:v>101.16423456227083</c:v>
                </c:pt>
                <c:pt idx="24">
                  <c:v>102.17708960686987</c:v>
                </c:pt>
                <c:pt idx="25">
                  <c:v>103.03492269875154</c:v>
                </c:pt>
                <c:pt idx="26">
                  <c:v>103.38489863910394</c:v>
                </c:pt>
                <c:pt idx="27">
                  <c:v>104.42968232237976</c:v>
                </c:pt>
                <c:pt idx="28">
                  <c:v>104.22063451433834</c:v>
                </c:pt>
                <c:pt idx="29">
                  <c:v>104.07151432906154</c:v>
                </c:pt>
                <c:pt idx="30">
                  <c:v>104.25382058249897</c:v>
                </c:pt>
                <c:pt idx="31">
                  <c:v>104.46761849964075</c:v>
                </c:pt>
                <c:pt idx="32">
                  <c:v>104.51336069825139</c:v>
                </c:pt>
                <c:pt idx="33">
                  <c:v>105.01073430967701</c:v>
                </c:pt>
                <c:pt idx="34">
                  <c:v>105.51102130103209</c:v>
                </c:pt>
                <c:pt idx="35">
                  <c:v>106.45692000098015</c:v>
                </c:pt>
                <c:pt idx="36">
                  <c:v>106.54481408966751</c:v>
                </c:pt>
                <c:pt idx="37">
                  <c:v>106.97203356886418</c:v>
                </c:pt>
                <c:pt idx="38">
                  <c:v>107.54023766191895</c:v>
                </c:pt>
                <c:pt idx="39">
                  <c:v>107.38918294258572</c:v>
                </c:pt>
                <c:pt idx="40">
                  <c:v>107.53726944838292</c:v>
                </c:pt>
                <c:pt idx="41">
                  <c:v>107.24885691615411</c:v>
                </c:pt>
                <c:pt idx="42">
                  <c:v>106.69157356150325</c:v>
                </c:pt>
                <c:pt idx="43">
                  <c:v>106.60204277570256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D5-4EFA-AE0B-16BCA04D6108}"/>
            </c:ext>
          </c:extLst>
        </c:ser>
        <c:ser>
          <c:idx val="2"/>
          <c:order val="2"/>
          <c:tx>
            <c:strRef>
              <c:f>'Données graph 1 et 3'!$AJ$8:$AJ$9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3'!$AJ$10:$AJ$53</c:f>
              <c:numCache>
                <c:formatCode>#\ ##0.0</c:formatCode>
                <c:ptCount val="44"/>
                <c:pt idx="0">
                  <c:v>100</c:v>
                </c:pt>
                <c:pt idx="1">
                  <c:v>100.54978856361603</c:v>
                </c:pt>
                <c:pt idx="2">
                  <c:v>100.58321954005656</c:v>
                </c:pt>
                <c:pt idx="3">
                  <c:v>101.12460638797289</c:v>
                </c:pt>
                <c:pt idx="4">
                  <c:v>101.74653580849056</c:v>
                </c:pt>
                <c:pt idx="5">
                  <c:v>102.0092354749607</c:v>
                </c:pt>
                <c:pt idx="6">
                  <c:v>102.36147462969798</c:v>
                </c:pt>
                <c:pt idx="7">
                  <c:v>102.17693464662712</c:v>
                </c:pt>
                <c:pt idx="8">
                  <c:v>103.00639469831442</c:v>
                </c:pt>
                <c:pt idx="9">
                  <c:v>103.68033049499306</c:v>
                </c:pt>
                <c:pt idx="10">
                  <c:v>104.38959149255096</c:v>
                </c:pt>
                <c:pt idx="11">
                  <c:v>105.02986020697809</c:v>
                </c:pt>
                <c:pt idx="12">
                  <c:v>105.80326338848674</c:v>
                </c:pt>
                <c:pt idx="13">
                  <c:v>105.82713914527521</c:v>
                </c:pt>
                <c:pt idx="14">
                  <c:v>106.31732013515902</c:v>
                </c:pt>
                <c:pt idx="15">
                  <c:v>107.02424184316183</c:v>
                </c:pt>
                <c:pt idx="16">
                  <c:v>107.69981675253533</c:v>
                </c:pt>
                <c:pt idx="17">
                  <c:v>108.22791876762582</c:v>
                </c:pt>
                <c:pt idx="18">
                  <c:v>108.66358248724264</c:v>
                </c:pt>
                <c:pt idx="19">
                  <c:v>109.77225028428667</c:v>
                </c:pt>
                <c:pt idx="20">
                  <c:v>107.79677715779523</c:v>
                </c:pt>
                <c:pt idx="21">
                  <c:v>106.787127157537</c:v>
                </c:pt>
                <c:pt idx="22">
                  <c:v>109.92971184581472</c:v>
                </c:pt>
                <c:pt idx="23">
                  <c:v>109.97464739893641</c:v>
                </c:pt>
                <c:pt idx="24">
                  <c:v>111.06873119112977</c:v>
                </c:pt>
                <c:pt idx="25">
                  <c:v>113.60495168629568</c:v>
                </c:pt>
                <c:pt idx="26">
                  <c:v>114.81679287630872</c:v>
                </c:pt>
                <c:pt idx="27">
                  <c:v>116.3480300884633</c:v>
                </c:pt>
                <c:pt idx="28">
                  <c:v>117.32858623955555</c:v>
                </c:pt>
                <c:pt idx="29">
                  <c:v>117.88892554642851</c:v>
                </c:pt>
                <c:pt idx="30">
                  <c:v>118.35733393090177</c:v>
                </c:pt>
                <c:pt idx="31">
                  <c:v>118.99788862602972</c:v>
                </c:pt>
                <c:pt idx="32">
                  <c:v>119.42791707162101</c:v>
                </c:pt>
                <c:pt idx="33">
                  <c:v>119.44080641406234</c:v>
                </c:pt>
                <c:pt idx="34">
                  <c:v>119.41946522095151</c:v>
                </c:pt>
                <c:pt idx="35">
                  <c:v>119.60316000715734</c:v>
                </c:pt>
                <c:pt idx="36">
                  <c:v>120.33630196057268</c:v>
                </c:pt>
                <c:pt idx="37">
                  <c:v>120.42644263437525</c:v>
                </c:pt>
                <c:pt idx="38">
                  <c:v>120.84100230453323</c:v>
                </c:pt>
                <c:pt idx="39">
                  <c:v>120.77413444363796</c:v>
                </c:pt>
                <c:pt idx="40">
                  <c:v>120.79487943316005</c:v>
                </c:pt>
                <c:pt idx="41">
                  <c:v>121.40507154373721</c:v>
                </c:pt>
                <c:pt idx="42">
                  <c:v>121.53437396384692</c:v>
                </c:pt>
                <c:pt idx="43">
                  <c:v>121.57111630455815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D5-4EFA-AE0B-16BCA04D6108}"/>
            </c:ext>
          </c:extLst>
        </c:ser>
        <c:ser>
          <c:idx val="3"/>
          <c:order val="3"/>
          <c:tx>
            <c:strRef>
              <c:f>'Données graph 1 et 3'!$AK$8:$AK$9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3'!$AK$10:$AK$53</c:f>
              <c:numCache>
                <c:formatCode>#\ ##0.0</c:formatCode>
                <c:ptCount val="44"/>
                <c:pt idx="0">
                  <c:v>100</c:v>
                </c:pt>
                <c:pt idx="1">
                  <c:v>100.50779994807814</c:v>
                </c:pt>
                <c:pt idx="2">
                  <c:v>100.11084086665187</c:v>
                </c:pt>
                <c:pt idx="3">
                  <c:v>100.4581210082075</c:v>
                </c:pt>
                <c:pt idx="4">
                  <c:v>100.82578497141211</c:v>
                </c:pt>
                <c:pt idx="5">
                  <c:v>101.4052163233887</c:v>
                </c:pt>
                <c:pt idx="6">
                  <c:v>102.08243898086444</c:v>
                </c:pt>
                <c:pt idx="7">
                  <c:v>102.49822017322275</c:v>
                </c:pt>
                <c:pt idx="8">
                  <c:v>102.64695209199056</c:v>
                </c:pt>
                <c:pt idx="9">
                  <c:v>102.66463546540949</c:v>
                </c:pt>
                <c:pt idx="10">
                  <c:v>102.43820881298196</c:v>
                </c:pt>
                <c:pt idx="11">
                  <c:v>101.73132457055299</c:v>
                </c:pt>
                <c:pt idx="12">
                  <c:v>102.19730650401797</c:v>
                </c:pt>
                <c:pt idx="13">
                  <c:v>102.06389333391724</c:v>
                </c:pt>
                <c:pt idx="14">
                  <c:v>101.57477595491065</c:v>
                </c:pt>
                <c:pt idx="15">
                  <c:v>101.78697090659851</c:v>
                </c:pt>
                <c:pt idx="16">
                  <c:v>101.78467588507149</c:v>
                </c:pt>
                <c:pt idx="17">
                  <c:v>101.94476845406429</c:v>
                </c:pt>
                <c:pt idx="18">
                  <c:v>102.65248655884966</c:v>
                </c:pt>
                <c:pt idx="19">
                  <c:v>102.35156848273348</c:v>
                </c:pt>
                <c:pt idx="20">
                  <c:v>102.02887397043435</c:v>
                </c:pt>
                <c:pt idx="21">
                  <c:v>101.34185809506258</c:v>
                </c:pt>
                <c:pt idx="22">
                  <c:v>102.97156578105471</c:v>
                </c:pt>
                <c:pt idx="23">
                  <c:v>103.63546551587592</c:v>
                </c:pt>
                <c:pt idx="24">
                  <c:v>103.77991255647923</c:v>
                </c:pt>
                <c:pt idx="25">
                  <c:v>103.67601549873311</c:v>
                </c:pt>
                <c:pt idx="26">
                  <c:v>103.73537690381171</c:v>
                </c:pt>
                <c:pt idx="27">
                  <c:v>103.68585734578204</c:v>
                </c:pt>
                <c:pt idx="28">
                  <c:v>104.00476749482021</c:v>
                </c:pt>
                <c:pt idx="29">
                  <c:v>104.45514673937114</c:v>
                </c:pt>
                <c:pt idx="30">
                  <c:v>104.45031353566854</c:v>
                </c:pt>
                <c:pt idx="31">
                  <c:v>104.76907092594733</c:v>
                </c:pt>
                <c:pt idx="32">
                  <c:v>105.18646110939129</c:v>
                </c:pt>
                <c:pt idx="33">
                  <c:v>105.59436210378794</c:v>
                </c:pt>
                <c:pt idx="34">
                  <c:v>106.1755337469676</c:v>
                </c:pt>
                <c:pt idx="35">
                  <c:v>106.82434264023462</c:v>
                </c:pt>
                <c:pt idx="36">
                  <c:v>107.1095261586602</c:v>
                </c:pt>
                <c:pt idx="37">
                  <c:v>107.49138354198253</c:v>
                </c:pt>
                <c:pt idx="38">
                  <c:v>107.85348552901067</c:v>
                </c:pt>
                <c:pt idx="39">
                  <c:v>107.71798707301589</c:v>
                </c:pt>
                <c:pt idx="40">
                  <c:v>108.26810245676874</c:v>
                </c:pt>
                <c:pt idx="41">
                  <c:v>108.22284805182672</c:v>
                </c:pt>
                <c:pt idx="42">
                  <c:v>108.64676608383326</c:v>
                </c:pt>
                <c:pt idx="43">
                  <c:v>108.57762973874267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D5-4EFA-AE0B-16BCA04D6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07456"/>
        <c:axId val="211521536"/>
      </c:lineChart>
      <c:catAx>
        <c:axId val="211507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2153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1521536"/>
        <c:scaling>
          <c:orientation val="minMax"/>
          <c:max val="12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1507456"/>
        <c:crosses val="autoZero"/>
        <c:crossBetween val="midCat"/>
        <c:majorUnit val="2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Contrats d’apprentissage commencés dans l'année et en cours au 31 décembre,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Bouches-du-Rhône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6395620039"/>
          <c:y val="2.04357360214291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l'année</c:v>
          </c:tx>
          <c:spPr>
            <a:ln w="25400">
              <a:noFill/>
            </a:ln>
          </c:spPr>
          <c:invertIfNegative val="0"/>
          <c:cat>
            <c:strRef>
              <c:f>'Graph appr (ann)'!$A$3:$B$13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'Graph appr (ann)'!$K$3:$K$13</c:f>
              <c:numCache>
                <c:formatCode>#,##0</c:formatCode>
                <c:ptCount val="11"/>
                <c:pt idx="0">
                  <c:v>8095</c:v>
                </c:pt>
                <c:pt idx="1">
                  <c:v>7907</c:v>
                </c:pt>
                <c:pt idx="2">
                  <c:v>8158</c:v>
                </c:pt>
                <c:pt idx="3">
                  <c:v>8416</c:v>
                </c:pt>
                <c:pt idx="4">
                  <c:v>10877</c:v>
                </c:pt>
                <c:pt idx="5">
                  <c:v>17421</c:v>
                </c:pt>
                <c:pt idx="6">
                  <c:v>24260</c:v>
                </c:pt>
                <c:pt idx="7">
                  <c:v>28321</c:v>
                </c:pt>
                <c:pt idx="8">
                  <c:v>28795</c:v>
                </c:pt>
                <c:pt idx="9">
                  <c:v>31012</c:v>
                </c:pt>
                <c:pt idx="10">
                  <c:v>29522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5-4C99-B611-D3399BD42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9945215"/>
        <c:axId val="1"/>
      </c:barChart>
      <c:lineChart>
        <c:grouping val="standard"/>
        <c:varyColors val="0"/>
        <c:ser>
          <c:idx val="1"/>
          <c:order val="1"/>
          <c:tx>
            <c:v>Stocks de bénéficiaires en fin d'année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'Graph appr (ann)'!$A$3:$B$13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'Graph appr (ann)'!$L$3:$L$13</c:f>
              <c:numCache>
                <c:formatCode>#,##0</c:formatCode>
                <c:ptCount val="11"/>
                <c:pt idx="0">
                  <c:v>11365</c:v>
                </c:pt>
                <c:pt idx="1">
                  <c:v>11528</c:v>
                </c:pt>
                <c:pt idx="2">
                  <c:v>11435</c:v>
                </c:pt>
                <c:pt idx="3">
                  <c:v>11299</c:v>
                </c:pt>
                <c:pt idx="4">
                  <c:v>13609</c:v>
                </c:pt>
                <c:pt idx="5">
                  <c:v>20528</c:v>
                </c:pt>
                <c:pt idx="6">
                  <c:v>27213</c:v>
                </c:pt>
                <c:pt idx="7">
                  <c:v>31214</c:v>
                </c:pt>
                <c:pt idx="8">
                  <c:v>32926</c:v>
                </c:pt>
                <c:pt idx="9">
                  <c:v>34703</c:v>
                </c:pt>
                <c:pt idx="10">
                  <c:v>33582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15-4C99-B611-D3399BD42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945215"/>
        <c:axId val="1"/>
      </c:lineChart>
      <c:catAx>
        <c:axId val="959945215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noMultiLvlLbl val="0"/>
      </c:catAx>
      <c:valAx>
        <c:axId val="1"/>
        <c:scaling>
          <c:orientation val="minMax"/>
          <c:max val="35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959945215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12591205760296914"/>
          <c:y val="0.14053586489349501"/>
          <c:w val="0.7700003177568906"/>
          <c:h val="5.3986465059476824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trim'!$B$136:$C$300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2016</c:v>
                  </c:pt>
                  <c:pt idx="5">
                    <c:v>2017</c:v>
                  </c:pt>
                  <c:pt idx="9">
                    <c:v>2018</c:v>
                  </c:pt>
                  <c:pt idx="13">
                    <c:v>2019</c:v>
                  </c:pt>
                  <c:pt idx="17">
                    <c:v>2020</c:v>
                  </c:pt>
                  <c:pt idx="21">
                    <c:v>2021</c:v>
                  </c:pt>
                  <c:pt idx="25">
                    <c:v>2022</c:v>
                  </c:pt>
                  <c:pt idx="29">
                    <c:v>2023</c:v>
                  </c:pt>
                  <c:pt idx="33">
                    <c:v>2024</c:v>
                  </c:pt>
                  <c:pt idx="37">
                    <c:v>2025</c:v>
                  </c:pt>
                  <c:pt idx="41">
                    <c:v>2026</c:v>
                  </c:pt>
                  <c:pt idx="45">
                    <c:v>2027</c:v>
                  </c:pt>
                </c:lvl>
              </c:multiLvlStrCache>
            </c:multiLvlStrRef>
          </c:cat>
          <c:val>
            <c:numRef>
              <c:f>Données!$C$144:$C$184</c:f>
              <c:numCache>
                <c:formatCode>#\ ##0.0</c:formatCode>
                <c:ptCount val="41"/>
                <c:pt idx="0">
                  <c:v>11.4</c:v>
                </c:pt>
                <c:pt idx="1">
                  <c:v>11.3</c:v>
                </c:pt>
                <c:pt idx="2">
                  <c:v>11.2</c:v>
                </c:pt>
                <c:pt idx="3">
                  <c:v>11</c:v>
                </c:pt>
                <c:pt idx="4">
                  <c:v>11.4</c:v>
                </c:pt>
                <c:pt idx="5">
                  <c:v>10.9</c:v>
                </c:pt>
                <c:pt idx="6">
                  <c:v>10.8</c:v>
                </c:pt>
                <c:pt idx="7">
                  <c:v>10.8</c:v>
                </c:pt>
                <c:pt idx="8">
                  <c:v>10.3</c:v>
                </c:pt>
                <c:pt idx="9">
                  <c:v>10.6</c:v>
                </c:pt>
                <c:pt idx="10">
                  <c:v>10.4</c:v>
                </c:pt>
                <c:pt idx="11">
                  <c:v>10.199999999999999</c:v>
                </c:pt>
                <c:pt idx="12">
                  <c:v>10</c:v>
                </c:pt>
                <c:pt idx="13">
                  <c:v>10.1</c:v>
                </c:pt>
                <c:pt idx="14">
                  <c:v>9.6</c:v>
                </c:pt>
                <c:pt idx="15">
                  <c:v>9.5</c:v>
                </c:pt>
                <c:pt idx="16">
                  <c:v>9.1999999999999993</c:v>
                </c:pt>
                <c:pt idx="17">
                  <c:v>8.9</c:v>
                </c:pt>
                <c:pt idx="18">
                  <c:v>8.1999999999999993</c:v>
                </c:pt>
                <c:pt idx="19">
                  <c:v>10.1</c:v>
                </c:pt>
                <c:pt idx="20">
                  <c:v>9.1</c:v>
                </c:pt>
                <c:pt idx="21">
                  <c:v>9.3000000000000007</c:v>
                </c:pt>
                <c:pt idx="22">
                  <c:v>9.1</c:v>
                </c:pt>
                <c:pt idx="23">
                  <c:v>8.9</c:v>
                </c:pt>
                <c:pt idx="24">
                  <c:v>8.3000000000000007</c:v>
                </c:pt>
                <c:pt idx="25">
                  <c:v>8.1999999999999993</c:v>
                </c:pt>
                <c:pt idx="26">
                  <c:v>8.3000000000000007</c:v>
                </c:pt>
                <c:pt idx="27">
                  <c:v>8.1</c:v>
                </c:pt>
                <c:pt idx="28">
                  <c:v>8</c:v>
                </c:pt>
                <c:pt idx="29">
                  <c:v>7.9</c:v>
                </c:pt>
                <c:pt idx="30">
                  <c:v>7.9</c:v>
                </c:pt>
                <c:pt idx="31">
                  <c:v>8.1</c:v>
                </c:pt>
                <c:pt idx="32">
                  <c:v>8.1</c:v>
                </c:pt>
                <c:pt idx="33">
                  <c:v>8.1</c:v>
                </c:pt>
                <c:pt idx="34">
                  <c:v>7.8</c:v>
                </c:pt>
                <c:pt idx="35">
                  <c:v>7.8</c:v>
                </c:pt>
                <c:pt idx="36">
                  <c:v>7.7</c:v>
                </c:pt>
                <c:pt idx="37">
                  <c:v>7.9</c:v>
                </c:pt>
                <c:pt idx="38">
                  <c:v>8</c:v>
                </c:pt>
                <c:pt idx="39">
                  <c:v>8.1999999999999993</c:v>
                </c:pt>
                <c:pt idx="40">
                  <c:v>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0E-486E-9AC4-D0BBBF2F476F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trim'!$B$136:$C$300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2016</c:v>
                  </c:pt>
                  <c:pt idx="5">
                    <c:v>2017</c:v>
                  </c:pt>
                  <c:pt idx="9">
                    <c:v>2018</c:v>
                  </c:pt>
                  <c:pt idx="13">
                    <c:v>2019</c:v>
                  </c:pt>
                  <c:pt idx="17">
                    <c:v>2020</c:v>
                  </c:pt>
                  <c:pt idx="21">
                    <c:v>2021</c:v>
                  </c:pt>
                  <c:pt idx="25">
                    <c:v>2022</c:v>
                  </c:pt>
                  <c:pt idx="29">
                    <c:v>2023</c:v>
                  </c:pt>
                  <c:pt idx="33">
                    <c:v>2024</c:v>
                  </c:pt>
                  <c:pt idx="37">
                    <c:v>2025</c:v>
                  </c:pt>
                  <c:pt idx="41">
                    <c:v>2026</c:v>
                  </c:pt>
                  <c:pt idx="45">
                    <c:v>2027</c:v>
                  </c:pt>
                </c:lvl>
              </c:multiLvlStrCache>
            </c:multiLvlStrRef>
          </c:cat>
          <c:val>
            <c:numRef>
              <c:f>Données!$B$144:$B$184</c:f>
              <c:numCache>
                <c:formatCode>#\ ##0.0</c:formatCode>
                <c:ptCount val="41"/>
                <c:pt idx="0">
                  <c:v>9.9</c:v>
                </c:pt>
                <c:pt idx="1">
                  <c:v>9.9</c:v>
                </c:pt>
                <c:pt idx="2">
                  <c:v>9.6999999999999993</c:v>
                </c:pt>
                <c:pt idx="3">
                  <c:v>9.6</c:v>
                </c:pt>
                <c:pt idx="4">
                  <c:v>9.6999999999999993</c:v>
                </c:pt>
                <c:pt idx="5">
                  <c:v>9.3000000000000007</c:v>
                </c:pt>
                <c:pt idx="6">
                  <c:v>9.1999999999999993</c:v>
                </c:pt>
                <c:pt idx="7">
                  <c:v>9.1999999999999993</c:v>
                </c:pt>
                <c:pt idx="8">
                  <c:v>8.6999999999999993</c:v>
                </c:pt>
                <c:pt idx="9">
                  <c:v>9</c:v>
                </c:pt>
                <c:pt idx="10">
                  <c:v>8.8000000000000007</c:v>
                </c:pt>
                <c:pt idx="11">
                  <c:v>8.6</c:v>
                </c:pt>
                <c:pt idx="12">
                  <c:v>8.4</c:v>
                </c:pt>
                <c:pt idx="13">
                  <c:v>8.5</c:v>
                </c:pt>
                <c:pt idx="14">
                  <c:v>8.1999999999999993</c:v>
                </c:pt>
                <c:pt idx="15">
                  <c:v>8.1</c:v>
                </c:pt>
                <c:pt idx="16">
                  <c:v>7.9</c:v>
                </c:pt>
                <c:pt idx="17">
                  <c:v>7.7</c:v>
                </c:pt>
                <c:pt idx="18">
                  <c:v>7.1</c:v>
                </c:pt>
                <c:pt idx="19">
                  <c:v>8.6999999999999993</c:v>
                </c:pt>
                <c:pt idx="20">
                  <c:v>7.9</c:v>
                </c:pt>
                <c:pt idx="21">
                  <c:v>8</c:v>
                </c:pt>
                <c:pt idx="22">
                  <c:v>7.8</c:v>
                </c:pt>
                <c:pt idx="23">
                  <c:v>7.7</c:v>
                </c:pt>
                <c:pt idx="24">
                  <c:v>7.2</c:v>
                </c:pt>
                <c:pt idx="25">
                  <c:v>7.1</c:v>
                </c:pt>
                <c:pt idx="26">
                  <c:v>7.2</c:v>
                </c:pt>
                <c:pt idx="27">
                  <c:v>7</c:v>
                </c:pt>
                <c:pt idx="28">
                  <c:v>6.9</c:v>
                </c:pt>
                <c:pt idx="29">
                  <c:v>6.9</c:v>
                </c:pt>
                <c:pt idx="30">
                  <c:v>7</c:v>
                </c:pt>
                <c:pt idx="31">
                  <c:v>7.2</c:v>
                </c:pt>
                <c:pt idx="32">
                  <c:v>7.3</c:v>
                </c:pt>
                <c:pt idx="33">
                  <c:v>7.3</c:v>
                </c:pt>
                <c:pt idx="34">
                  <c:v>7.1</c:v>
                </c:pt>
                <c:pt idx="35">
                  <c:v>7.2</c:v>
                </c:pt>
                <c:pt idx="36">
                  <c:v>7.1</c:v>
                </c:pt>
                <c:pt idx="37">
                  <c:v>7.3</c:v>
                </c:pt>
                <c:pt idx="38">
                  <c:v>7.4</c:v>
                </c:pt>
                <c:pt idx="39">
                  <c:v>7.5</c:v>
                </c:pt>
                <c:pt idx="40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0E-486E-9AC4-D0BBBF2F476F}"/>
            </c:ext>
          </c:extLst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trim'!$B$136:$C$300</c:f>
              <c:multiLvlStrCache>
                <c:ptCount val="49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</c:lvl>
                <c:lvl>
                  <c:pt idx="1">
                    <c:v>2016</c:v>
                  </c:pt>
                  <c:pt idx="5">
                    <c:v>2017</c:v>
                  </c:pt>
                  <c:pt idx="9">
                    <c:v>2018</c:v>
                  </c:pt>
                  <c:pt idx="13">
                    <c:v>2019</c:v>
                  </c:pt>
                  <c:pt idx="17">
                    <c:v>2020</c:v>
                  </c:pt>
                  <c:pt idx="21">
                    <c:v>2021</c:v>
                  </c:pt>
                  <c:pt idx="25">
                    <c:v>2022</c:v>
                  </c:pt>
                  <c:pt idx="29">
                    <c:v>2023</c:v>
                  </c:pt>
                  <c:pt idx="33">
                    <c:v>2024</c:v>
                  </c:pt>
                  <c:pt idx="37">
                    <c:v>2025</c:v>
                  </c:pt>
                  <c:pt idx="41">
                    <c:v>2026</c:v>
                  </c:pt>
                  <c:pt idx="45">
                    <c:v>2027</c:v>
                  </c:pt>
                </c:lvl>
              </c:multiLvlStrCache>
            </c:multiLvlStrRef>
          </c:cat>
          <c:val>
            <c:numRef>
              <c:f>Données!$G$144:$G$184</c:f>
              <c:numCache>
                <c:formatCode>#\ ##0.0</c:formatCode>
                <c:ptCount val="41"/>
                <c:pt idx="0">
                  <c:v>11.9</c:v>
                </c:pt>
                <c:pt idx="1">
                  <c:v>11.8</c:v>
                </c:pt>
                <c:pt idx="2">
                  <c:v>11.6</c:v>
                </c:pt>
                <c:pt idx="3">
                  <c:v>11.5</c:v>
                </c:pt>
                <c:pt idx="4">
                  <c:v>12</c:v>
                </c:pt>
                <c:pt idx="5">
                  <c:v>11.5</c:v>
                </c:pt>
                <c:pt idx="6">
                  <c:v>11.4</c:v>
                </c:pt>
                <c:pt idx="7">
                  <c:v>11.4</c:v>
                </c:pt>
                <c:pt idx="8">
                  <c:v>10.9</c:v>
                </c:pt>
                <c:pt idx="9">
                  <c:v>11.3</c:v>
                </c:pt>
                <c:pt idx="10">
                  <c:v>11</c:v>
                </c:pt>
                <c:pt idx="11">
                  <c:v>10.8</c:v>
                </c:pt>
                <c:pt idx="12">
                  <c:v>10.6</c:v>
                </c:pt>
                <c:pt idx="13">
                  <c:v>10.6</c:v>
                </c:pt>
                <c:pt idx="14">
                  <c:v>10.1</c:v>
                </c:pt>
                <c:pt idx="15">
                  <c:v>10</c:v>
                </c:pt>
                <c:pt idx="16">
                  <c:v>9.6999999999999993</c:v>
                </c:pt>
                <c:pt idx="17">
                  <c:v>9.4</c:v>
                </c:pt>
                <c:pt idx="18">
                  <c:v>8.4</c:v>
                </c:pt>
                <c:pt idx="19">
                  <c:v>10.3</c:v>
                </c:pt>
                <c:pt idx="20">
                  <c:v>9.3000000000000007</c:v>
                </c:pt>
                <c:pt idx="21">
                  <c:v>9.5</c:v>
                </c:pt>
                <c:pt idx="22">
                  <c:v>9.1999999999999993</c:v>
                </c:pt>
                <c:pt idx="23">
                  <c:v>9.3000000000000007</c:v>
                </c:pt>
                <c:pt idx="24">
                  <c:v>8.8000000000000007</c:v>
                </c:pt>
                <c:pt idx="25">
                  <c:v>8.8000000000000007</c:v>
                </c:pt>
                <c:pt idx="26">
                  <c:v>8.9</c:v>
                </c:pt>
                <c:pt idx="27">
                  <c:v>8.6999999999999993</c:v>
                </c:pt>
                <c:pt idx="28">
                  <c:v>8.6</c:v>
                </c:pt>
                <c:pt idx="29">
                  <c:v>8.5</c:v>
                </c:pt>
                <c:pt idx="30">
                  <c:v>8.5</c:v>
                </c:pt>
                <c:pt idx="31">
                  <c:v>8.6999999999999993</c:v>
                </c:pt>
                <c:pt idx="32">
                  <c:v>8.6999999999999993</c:v>
                </c:pt>
                <c:pt idx="33">
                  <c:v>8.6999999999999993</c:v>
                </c:pt>
                <c:pt idx="34">
                  <c:v>8.5</c:v>
                </c:pt>
                <c:pt idx="35">
                  <c:v>8.5</c:v>
                </c:pt>
                <c:pt idx="36">
                  <c:v>8.3000000000000007</c:v>
                </c:pt>
                <c:pt idx="37">
                  <c:v>8.6</c:v>
                </c:pt>
                <c:pt idx="38">
                  <c:v>8.6999999999999993</c:v>
                </c:pt>
                <c:pt idx="39">
                  <c:v>8.8000000000000007</c:v>
                </c:pt>
                <c:pt idx="4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0E-486E-9AC4-D0BBBF2F4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52768"/>
        <c:axId val="139162752"/>
      </c:lineChart>
      <c:catAx>
        <c:axId val="139152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9162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162752"/>
        <c:scaling>
          <c:orientation val="minMax"/>
          <c:max val="13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91527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005072440222827E-2"/>
          <c:y val="0.14460903155076782"/>
          <c:w val="0.87735585029537844"/>
          <c:h val="0.50927455448227943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03A1-45DF-A957-FB426AED9D0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3A1-45DF-A957-FB426AED9D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03A1-45DF-A957-FB426AED9D0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03A1-45DF-A957-FB426AED9D0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3A1-45DF-A957-FB426AED9D0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3A1-45DF-A957-FB426AED9D0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3A1-45DF-A957-FB426AED9D0C}"/>
              </c:ext>
            </c:extLst>
          </c:dPt>
          <c:dLbls>
            <c:dLbl>
              <c:idx val="0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3A1-45DF-A957-FB426AED9D0C}"/>
                </c:ext>
              </c:extLst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A1-45DF-A957-FB426AED9D0C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graphiques_ann'!$G$45:$G$51</c:f>
              <c:strCache>
                <c:ptCount val="7"/>
                <c:pt idx="0">
                  <c:v>Nord</c:v>
                </c:pt>
                <c:pt idx="1">
                  <c:v>Bouches-du-Rhône</c:v>
                </c:pt>
                <c:pt idx="2">
                  <c:v>Haute-Garonne</c:v>
                </c:pt>
                <c:pt idx="3">
                  <c:v>Paca</c:v>
                </c:pt>
                <c:pt idx="4">
                  <c:v>France métro.</c:v>
                </c:pt>
                <c:pt idx="5">
                  <c:v>Gironde</c:v>
                </c:pt>
                <c:pt idx="6">
                  <c:v>Rhône</c:v>
                </c:pt>
              </c:strCache>
            </c:strRef>
          </c:cat>
          <c:val>
            <c:numRef>
              <c:f>'données graphiques_ann'!$H$45:$H$51</c:f>
              <c:numCache>
                <c:formatCode>#\ ##0.0</c:formatCode>
                <c:ptCount val="7"/>
                <c:pt idx="0">
                  <c:v>10.3</c:v>
                </c:pt>
                <c:pt idx="1">
                  <c:v>9</c:v>
                </c:pt>
                <c:pt idx="2">
                  <c:v>8.6999999999999993</c:v>
                </c:pt>
                <c:pt idx="3">
                  <c:v>8.4</c:v>
                </c:pt>
                <c:pt idx="4">
                  <c:v>7.7</c:v>
                </c:pt>
                <c:pt idx="5">
                  <c:v>7.6</c:v>
                </c:pt>
                <c:pt idx="6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3A1-45DF-A957-FB426AED9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923855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yVal>
            <c:numRef>
              <c:f>'données graphiques_ann'!$J$45:$J$51</c:f>
              <c:numCache>
                <c:formatCode>#\ ##0.0</c:formatCode>
                <c:ptCount val="7"/>
                <c:pt idx="0">
                  <c:v>1</c:v>
                </c:pt>
                <c:pt idx="1">
                  <c:v>0.69999999999999929</c:v>
                </c:pt>
                <c:pt idx="2">
                  <c:v>0.99999999999999911</c:v>
                </c:pt>
                <c:pt idx="3">
                  <c:v>0.70000000000000018</c:v>
                </c:pt>
                <c:pt idx="4">
                  <c:v>0.60000000000000053</c:v>
                </c:pt>
                <c:pt idx="5">
                  <c:v>0.89999999999999947</c:v>
                </c:pt>
                <c:pt idx="6">
                  <c:v>0.79999999999999982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03A1-45DF-A957-FB426AED9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7149238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14923855"/>
        <c:crosses val="autoZero"/>
        <c:crossBetween val="between"/>
        <c:majorUnit val="2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1.1000000000000001"/>
          <c:min val="0.5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r"/>
      <c:layout>
        <c:manualLayout>
          <c:xMode val="edge"/>
          <c:yMode val="edge"/>
          <c:x val="4.264229007137519E-2"/>
          <c:y val="8.5991222928119893E-2"/>
          <c:w val="0.90099174329481169"/>
          <c:h val="5.2315573229402668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au T4</a:t>
            </a:r>
            <a:r>
              <a:rPr lang="fr-FR" sz="1100" b="0" i="1" u="none" strike="noStrike" kern="1200" baseline="0">
                <a:solidFill>
                  <a:sysClr val="windowText" lastClr="000000"/>
                </a:solidFill>
              </a:rPr>
              <a:t> 2021</a:t>
            </a:r>
            <a:r>
              <a:rPr lang="fr-FR" sz="1100" b="0" i="1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861665867272696E-2"/>
          <c:y val="0.18217115983508711"/>
          <c:w val="0.88312922262587745"/>
          <c:h val="0.50026433417110538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RSA!$A$62:$A$110</c:f>
              <c:strCache>
                <c:ptCount val="49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</c:strCache>
            </c:strRef>
          </c:cat>
          <c:val>
            <c:numRef>
              <c:f>RSA!$AV$62:$AV$110</c:f>
              <c:numCache>
                <c:formatCode>0.0</c:formatCode>
                <c:ptCount val="49"/>
                <c:pt idx="0">
                  <c:v>100</c:v>
                </c:pt>
                <c:pt idx="1">
                  <c:v>98.408419971762285</c:v>
                </c:pt>
                <c:pt idx="2">
                  <c:v>97.150558336542161</c:v>
                </c:pt>
                <c:pt idx="3">
                  <c:v>96.868181234758055</c:v>
                </c:pt>
                <c:pt idx="4">
                  <c:v>96.881016557566426</c:v>
                </c:pt>
                <c:pt idx="5">
                  <c:v>96.431780259273523</c:v>
                </c:pt>
                <c:pt idx="6">
                  <c:v>96.277756385573099</c:v>
                </c:pt>
                <c:pt idx="7">
                  <c:v>95.623154922346302</c:v>
                </c:pt>
                <c:pt idx="8">
                  <c:v>95.494801694262605</c:v>
                </c:pt>
                <c:pt idx="9">
                  <c:v>95.417789757412393</c:v>
                </c:pt>
                <c:pt idx="10">
                  <c:v>95.610319599537931</c:v>
                </c:pt>
                <c:pt idx="11">
                  <c:v>96.008214606597349</c:v>
                </c:pt>
                <c:pt idx="12">
                  <c:v>95.250930560903598</c:v>
                </c:pt>
                <c:pt idx="13">
                  <c:v>93.030419715055828</c:v>
                </c:pt>
                <c:pt idx="14">
                  <c:v>92.478500834295986</c:v>
                </c:pt>
                <c:pt idx="15">
                  <c:v>92.594018739571311</c:v>
                </c:pt>
                <c:pt idx="16">
                  <c:v>92.003593890386355</c:v>
                </c:pt>
                <c:pt idx="17">
                  <c:v>92.234629700936978</c:v>
                </c:pt>
                <c:pt idx="18">
                  <c:v>91.682710820177121</c:v>
                </c:pt>
                <c:pt idx="19">
                  <c:v>90.861250160441529</c:v>
                </c:pt>
                <c:pt idx="20">
                  <c:v>89.783083044538571</c:v>
                </c:pt>
                <c:pt idx="21">
                  <c:v>89.372352714670782</c:v>
                </c:pt>
                <c:pt idx="22">
                  <c:v>89.731741753305101</c:v>
                </c:pt>
                <c:pt idx="23">
                  <c:v>90.283660634064944</c:v>
                </c:pt>
                <c:pt idx="24">
                  <c:v>90.514696444615581</c:v>
                </c:pt>
                <c:pt idx="25">
                  <c:v>90.078295469131049</c:v>
                </c:pt>
                <c:pt idx="26">
                  <c:v>89.654729816454875</c:v>
                </c:pt>
                <c:pt idx="27">
                  <c:v>89.308176100628927</c:v>
                </c:pt>
                <c:pt idx="28">
                  <c:v>88.97445770761135</c:v>
                </c:pt>
                <c:pt idx="29">
                  <c:v>88.97445770761135</c:v>
                </c:pt>
                <c:pt idx="30">
                  <c:v>88.961622384802979</c:v>
                </c:pt>
                <c:pt idx="31">
                  <c:v>89.038634321653191</c:v>
                </c:pt>
                <c:pt idx="32">
                  <c:v>88.409703504043122</c:v>
                </c:pt>
                <c:pt idx="33">
                  <c:v>88.871775125144396</c:v>
                </c:pt>
                <c:pt idx="34">
                  <c:v>89.410858683095881</c:v>
                </c:pt>
                <c:pt idx="35">
                  <c:v>90.168142728789618</c:v>
                </c:pt>
                <c:pt idx="36">
                  <c:v>90.219484020023103</c:v>
                </c:pt>
                <c:pt idx="37">
                  <c:v>90.591708381465793</c:v>
                </c:pt>
                <c:pt idx="38">
                  <c:v>90.8740854832499</c:v>
                </c:pt>
                <c:pt idx="39">
                  <c:v>91.233474521884233</c:v>
                </c:pt>
                <c:pt idx="40">
                  <c:v>91.477345655243226</c:v>
                </c:pt>
                <c:pt idx="41">
                  <c:v>91.477345655243226</c:v>
                </c:pt>
                <c:pt idx="42">
                  <c:v>90.899756128866642</c:v>
                </c:pt>
                <c:pt idx="43">
                  <c:v>90.578873058657422</c:v>
                </c:pt>
                <c:pt idx="44">
                  <c:v>87.652419458349371</c:v>
                </c:pt>
                <c:pt idx="45">
                  <c:v>89.051469644461562</c:v>
                </c:pt>
                <c:pt idx="46">
                  <c:v>89.603388525221405</c:v>
                </c:pt>
                <c:pt idx="47">
                  <c:v>90.655884995507634</c:v>
                </c:pt>
                <c:pt idx="48">
                  <c:v>90.938262097291741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A5-4F56-91AE-3247C674BE63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RSA!$A$62:$A$110</c:f>
              <c:strCache>
                <c:ptCount val="49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</c:strCache>
            </c:strRef>
          </c:cat>
          <c:val>
            <c:numRef>
              <c:f>ASS!$AU$62:$AU$109</c:f>
              <c:numCache>
                <c:formatCode>0.0</c:formatCode>
                <c:ptCount val="48"/>
                <c:pt idx="0">
                  <c:v>100</c:v>
                </c:pt>
                <c:pt idx="1">
                  <c:v>99.184043517679058</c:v>
                </c:pt>
                <c:pt idx="2">
                  <c:v>98.368087035358116</c:v>
                </c:pt>
                <c:pt idx="3">
                  <c:v>96.464188576609246</c:v>
                </c:pt>
                <c:pt idx="4">
                  <c:v>94.922937443336352</c:v>
                </c:pt>
                <c:pt idx="5">
                  <c:v>94.288304623753405</c:v>
                </c:pt>
                <c:pt idx="6">
                  <c:v>92.112420670897549</c:v>
                </c:pt>
                <c:pt idx="7">
                  <c:v>92.65639165911152</c:v>
                </c:pt>
                <c:pt idx="8">
                  <c:v>92.20308250226654</c:v>
                </c:pt>
                <c:pt idx="9">
                  <c:v>89.301903898458747</c:v>
                </c:pt>
                <c:pt idx="10">
                  <c:v>88.123300090661829</c:v>
                </c:pt>
                <c:pt idx="11">
                  <c:v>87.216681776971896</c:v>
                </c:pt>
                <c:pt idx="12">
                  <c:v>86.310063463281963</c:v>
                </c:pt>
                <c:pt idx="13">
                  <c:v>85.766092475068007</c:v>
                </c:pt>
                <c:pt idx="14">
                  <c:v>84.85947416137806</c:v>
                </c:pt>
                <c:pt idx="15">
                  <c:v>83.771532184950132</c:v>
                </c:pt>
                <c:pt idx="16">
                  <c:v>82.411604714415233</c:v>
                </c:pt>
                <c:pt idx="17">
                  <c:v>81.776971894832272</c:v>
                </c:pt>
                <c:pt idx="18">
                  <c:v>80.689029918404358</c:v>
                </c:pt>
                <c:pt idx="19">
                  <c:v>82.230281051677252</c:v>
                </c:pt>
                <c:pt idx="20">
                  <c:v>81.867633726201277</c:v>
                </c:pt>
                <c:pt idx="21">
                  <c:v>80.507706255666363</c:v>
                </c:pt>
                <c:pt idx="22">
                  <c:v>79.963735267452407</c:v>
                </c:pt>
                <c:pt idx="23">
                  <c:v>80.145058930190388</c:v>
                </c:pt>
                <c:pt idx="24">
                  <c:v>80.235720761559378</c:v>
                </c:pt>
                <c:pt idx="25">
                  <c:v>79.51042611060744</c:v>
                </c:pt>
                <c:pt idx="26">
                  <c:v>79.601087941976417</c:v>
                </c:pt>
                <c:pt idx="27">
                  <c:v>79.419764279238436</c:v>
                </c:pt>
                <c:pt idx="28">
                  <c:v>78.513145965548503</c:v>
                </c:pt>
                <c:pt idx="29">
                  <c:v>79.05711695376246</c:v>
                </c:pt>
                <c:pt idx="30">
                  <c:v>79.51042611060744</c:v>
                </c:pt>
                <c:pt idx="31">
                  <c:v>81.323662737987306</c:v>
                </c:pt>
                <c:pt idx="32">
                  <c:v>82.048957388939257</c:v>
                </c:pt>
                <c:pt idx="33">
                  <c:v>81.414324569356296</c:v>
                </c:pt>
                <c:pt idx="34">
                  <c:v>82.411604714415233</c:v>
                </c:pt>
                <c:pt idx="35">
                  <c:v>84.224841341795113</c:v>
                </c:pt>
                <c:pt idx="36">
                  <c:v>85.584768812330012</c:v>
                </c:pt>
                <c:pt idx="37">
                  <c:v>88.213961922030819</c:v>
                </c:pt>
                <c:pt idx="38">
                  <c:v>89.392565729827737</c:v>
                </c:pt>
                <c:pt idx="39">
                  <c:v>90.480507706255665</c:v>
                </c:pt>
                <c:pt idx="40">
                  <c:v>90.661831368993646</c:v>
                </c:pt>
                <c:pt idx="41">
                  <c:v>91.205802357207617</c:v>
                </c:pt>
                <c:pt idx="42">
                  <c:v>91.205802357207617</c:v>
                </c:pt>
                <c:pt idx="43">
                  <c:v>95.648232094288304</c:v>
                </c:pt>
                <c:pt idx="44">
                  <c:v>97.008159564823202</c:v>
                </c:pt>
                <c:pt idx="45">
                  <c:v>96.192203082502274</c:v>
                </c:pt>
                <c:pt idx="46">
                  <c:v>96.736174070716231</c:v>
                </c:pt>
                <c:pt idx="47">
                  <c:v>97.733454215775168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A5-4F56-91AE-3247C674BE63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RSA!$A$62:$A$110</c:f>
              <c:strCache>
                <c:ptCount val="49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</c:strCache>
            </c:strRef>
          </c:cat>
          <c:val>
            <c:numRef>
              <c:f>PA!$AU$62:$AU$110</c:f>
              <c:numCache>
                <c:formatCode>0.0</c:formatCode>
                <c:ptCount val="49"/>
                <c:pt idx="0">
                  <c:v>100</c:v>
                </c:pt>
                <c:pt idx="1">
                  <c:v>99.533093570572277</c:v>
                </c:pt>
                <c:pt idx="2">
                  <c:v>98.75070982396366</c:v>
                </c:pt>
                <c:pt idx="3">
                  <c:v>98.870591204492399</c:v>
                </c:pt>
                <c:pt idx="4">
                  <c:v>98.706542999558337</c:v>
                </c:pt>
                <c:pt idx="5">
                  <c:v>99.400593097356307</c:v>
                </c:pt>
                <c:pt idx="6">
                  <c:v>99.949523629251061</c:v>
                </c:pt>
                <c:pt idx="7">
                  <c:v>99.652974951101015</c:v>
                </c:pt>
                <c:pt idx="8">
                  <c:v>100.17666729762129</c:v>
                </c:pt>
                <c:pt idx="9">
                  <c:v>100.99690832229162</c:v>
                </c:pt>
                <c:pt idx="10">
                  <c:v>101.76036342986939</c:v>
                </c:pt>
                <c:pt idx="11">
                  <c:v>102.29036532273329</c:v>
                </c:pt>
                <c:pt idx="12">
                  <c:v>102.37238942520032</c:v>
                </c:pt>
                <c:pt idx="13">
                  <c:v>102.17679348854818</c:v>
                </c:pt>
                <c:pt idx="14">
                  <c:v>101.55845794687362</c:v>
                </c:pt>
                <c:pt idx="15">
                  <c:v>101.72881569815131</c:v>
                </c:pt>
                <c:pt idx="16">
                  <c:v>101.36286201022146</c:v>
                </c:pt>
                <c:pt idx="17">
                  <c:v>101.98750709823963</c:v>
                </c:pt>
                <c:pt idx="18">
                  <c:v>102.1831030348918</c:v>
                </c:pt>
                <c:pt idx="19">
                  <c:v>101.74143479083855</c:v>
                </c:pt>
                <c:pt idx="20">
                  <c:v>101.91179254211622</c:v>
                </c:pt>
                <c:pt idx="21">
                  <c:v>102.39131806423119</c:v>
                </c:pt>
                <c:pt idx="22">
                  <c:v>102.30298441542054</c:v>
                </c:pt>
                <c:pt idx="23">
                  <c:v>102.14524575683008</c:v>
                </c:pt>
                <c:pt idx="24">
                  <c:v>101.8297684396492</c:v>
                </c:pt>
                <c:pt idx="25">
                  <c:v>100.78869329295223</c:v>
                </c:pt>
                <c:pt idx="26">
                  <c:v>99.867499526784016</c:v>
                </c:pt>
                <c:pt idx="27">
                  <c:v>99.457379014448861</c:v>
                </c:pt>
                <c:pt idx="28">
                  <c:v>99.059877594800938</c:v>
                </c:pt>
                <c:pt idx="29">
                  <c:v>99.507855385197814</c:v>
                </c:pt>
                <c:pt idx="30">
                  <c:v>100.01892863903086</c:v>
                </c:pt>
                <c:pt idx="31">
                  <c:v>101.23036153700549</c:v>
                </c:pt>
                <c:pt idx="32">
                  <c:v>102.17048394220456</c:v>
                </c:pt>
                <c:pt idx="33">
                  <c:v>102.9591772351568</c:v>
                </c:pt>
                <c:pt idx="34">
                  <c:v>103.12953498643446</c:v>
                </c:pt>
                <c:pt idx="35">
                  <c:v>102.98441542053128</c:v>
                </c:pt>
                <c:pt idx="36">
                  <c:v>104.09489557700802</c:v>
                </c:pt>
                <c:pt idx="37">
                  <c:v>104.441920625907</c:v>
                </c:pt>
                <c:pt idx="38">
                  <c:v>104.29049151366017</c:v>
                </c:pt>
                <c:pt idx="39">
                  <c:v>101.94334027383431</c:v>
                </c:pt>
                <c:pt idx="40">
                  <c:v>99.810713609691462</c:v>
                </c:pt>
                <c:pt idx="41">
                  <c:v>98.403684775064676</c:v>
                </c:pt>
                <c:pt idx="42">
                  <c:v>98.845353019117923</c:v>
                </c:pt>
                <c:pt idx="43">
                  <c:v>99.204997160704139</c:v>
                </c:pt>
                <c:pt idx="44">
                  <c:v>99.552022209603138</c:v>
                </c:pt>
                <c:pt idx="45">
                  <c:v>99.917975897532969</c:v>
                </c:pt>
                <c:pt idx="46">
                  <c:v>99.829642248722323</c:v>
                </c:pt>
                <c:pt idx="47">
                  <c:v>99.936904536563816</c:v>
                </c:pt>
                <c:pt idx="48">
                  <c:v>100.68774055145435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A5-4F56-91AE-3247C674B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94624"/>
        <c:axId val="229596160"/>
      </c:lineChart>
      <c:catAx>
        <c:axId val="229594624"/>
        <c:scaling>
          <c:orientation val="minMax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29596160"/>
        <c:crossesAt val="100"/>
        <c:auto val="1"/>
        <c:lblAlgn val="ctr"/>
        <c:lblOffset val="100"/>
        <c:tickMarkSkip val="3"/>
        <c:noMultiLvlLbl val="1"/>
      </c:catAx>
      <c:valAx>
        <c:axId val="229596160"/>
        <c:scaling>
          <c:orientation val="minMax"/>
          <c:max val="108"/>
          <c:min val="76"/>
        </c:scaling>
        <c:delete val="0"/>
        <c:axPos val="l"/>
        <c:majorGridlines/>
        <c:numFmt formatCode="0" sourceLinked="0"/>
        <c:majorTickMark val="out"/>
        <c:minorTickMark val="none"/>
        <c:tickLblPos val="low"/>
        <c:crossAx val="229594624"/>
        <c:crossesAt val="43862"/>
        <c:crossBetween val="midCat"/>
        <c:majorUnit val="4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029759205527211"/>
          <c:y val="0.769177735133866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(données brutes,  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2015 )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Bouches-du-Rhône</c:v>
          </c:tx>
          <c:spPr>
            <a:ln w="28575" cap="rnd">
              <a:solidFill>
                <a:srgbClr val="98B954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annuel'!$AB$10:$AB$53</c:f>
              <c:numCache>
                <c:formatCode>0.0</c:formatCode>
                <c:ptCount val="44"/>
                <c:pt idx="0">
                  <c:v>100</c:v>
                </c:pt>
                <c:pt idx="1">
                  <c:v>99.156394994610295</c:v>
                </c:pt>
                <c:pt idx="2">
                  <c:v>98.973613910109208</c:v>
                </c:pt>
                <c:pt idx="3">
                  <c:v>98.279983127899897</c:v>
                </c:pt>
                <c:pt idx="4">
                  <c:v>99.873459249191541</c:v>
                </c:pt>
                <c:pt idx="5">
                  <c:v>102.10901251347424</c:v>
                </c:pt>
                <c:pt idx="6">
                  <c:v>102.81201668463234</c:v>
                </c:pt>
                <c:pt idx="7">
                  <c:v>103.99775038665229</c:v>
                </c:pt>
                <c:pt idx="8">
                  <c:v>105.80681445376577</c:v>
                </c:pt>
                <c:pt idx="9">
                  <c:v>106.1583165393448</c:v>
                </c:pt>
                <c:pt idx="10">
                  <c:v>109.68739747855838</c:v>
                </c:pt>
                <c:pt idx="11">
                  <c:v>114.38815203636874</c:v>
                </c:pt>
                <c:pt idx="12">
                  <c:v>120.69175610441955</c:v>
                </c:pt>
                <c:pt idx="13">
                  <c:v>128.04986642920747</c:v>
                </c:pt>
                <c:pt idx="14">
                  <c:v>131.98668978769274</c:v>
                </c:pt>
                <c:pt idx="15">
                  <c:v>135.55326428270141</c:v>
                </c:pt>
                <c:pt idx="16">
                  <c:v>141.79125462811081</c:v>
                </c:pt>
                <c:pt idx="17">
                  <c:v>146.19674743403476</c:v>
                </c:pt>
                <c:pt idx="18">
                  <c:v>150.48507287809906</c:v>
                </c:pt>
                <c:pt idx="19">
                  <c:v>156.32000749871116</c:v>
                </c:pt>
                <c:pt idx="20">
                  <c:v>155.25144115855088</c:v>
                </c:pt>
                <c:pt idx="21">
                  <c:v>146.39358860195904</c:v>
                </c:pt>
                <c:pt idx="22">
                  <c:v>154.04227398415898</c:v>
                </c:pt>
                <c:pt idx="23">
                  <c:v>161.08168908468855</c:v>
                </c:pt>
                <c:pt idx="24">
                  <c:v>174.60748933777006</c:v>
                </c:pt>
                <c:pt idx="25">
                  <c:v>202.45114121010454</c:v>
                </c:pt>
                <c:pt idx="26">
                  <c:v>201.3122744528284</c:v>
                </c:pt>
                <c:pt idx="27">
                  <c:v>206.71603318179689</c:v>
                </c:pt>
                <c:pt idx="28">
                  <c:v>207.87833341144491</c:v>
                </c:pt>
                <c:pt idx="29">
                  <c:v>201.57004264891972</c:v>
                </c:pt>
                <c:pt idx="30">
                  <c:v>209.66865070066083</c:v>
                </c:pt>
                <c:pt idx="31">
                  <c:v>213.2258518067207</c:v>
                </c:pt>
                <c:pt idx="32">
                  <c:v>207.22219618503067</c:v>
                </c:pt>
                <c:pt idx="33">
                  <c:v>201.19510709096872</c:v>
                </c:pt>
                <c:pt idx="34">
                  <c:v>197.14111637062379</c:v>
                </c:pt>
                <c:pt idx="35">
                  <c:v>190.4297698833013</c:v>
                </c:pt>
                <c:pt idx="36">
                  <c:v>194.99461030135444</c:v>
                </c:pt>
                <c:pt idx="37">
                  <c:v>196.61620658949244</c:v>
                </c:pt>
                <c:pt idx="38">
                  <c:v>195.25706519192013</c:v>
                </c:pt>
                <c:pt idx="39">
                  <c:v>195.83352861226976</c:v>
                </c:pt>
                <c:pt idx="40">
                  <c:v>194.10882504569526</c:v>
                </c:pt>
                <c:pt idx="41">
                  <c:v>196.1569105310025</c:v>
                </c:pt>
                <c:pt idx="42">
                  <c:v>203.5197075502648</c:v>
                </c:pt>
                <c:pt idx="43">
                  <c:v>207.69086563246941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51-40D9-9011-BF48488910EB}"/>
            </c:ext>
          </c:extLst>
        </c:ser>
        <c:ser>
          <c:idx val="1"/>
          <c:order val="1"/>
          <c:tx>
            <c:v>Bouches-du-Rhône hors micro-entrepreneurs</c:v>
          </c:tx>
          <c:spPr>
            <a:ln w="28575" cap="rnd">
              <a:solidFill>
                <a:srgbClr val="98B954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annuel'!$AA$10:$AA$53</c:f>
              <c:numCache>
                <c:formatCode>0.0</c:formatCode>
                <c:ptCount val="44"/>
                <c:pt idx="0">
                  <c:v>100</c:v>
                </c:pt>
                <c:pt idx="1">
                  <c:v>102.73744113029828</c:v>
                </c:pt>
                <c:pt idx="2">
                  <c:v>104.46428571428572</c:v>
                </c:pt>
                <c:pt idx="3">
                  <c:v>107.21153846153845</c:v>
                </c:pt>
                <c:pt idx="4">
                  <c:v>112.06828885400316</c:v>
                </c:pt>
                <c:pt idx="5">
                  <c:v>115.71821036106751</c:v>
                </c:pt>
                <c:pt idx="6">
                  <c:v>118.05337519623234</c:v>
                </c:pt>
                <c:pt idx="7">
                  <c:v>120.16287284144427</c:v>
                </c:pt>
                <c:pt idx="8">
                  <c:v>122.77276295133439</c:v>
                </c:pt>
                <c:pt idx="9">
                  <c:v>123.43014128728413</c:v>
                </c:pt>
                <c:pt idx="10">
                  <c:v>126.36381475667191</c:v>
                </c:pt>
                <c:pt idx="11">
                  <c:v>129.01295133437992</c:v>
                </c:pt>
                <c:pt idx="12">
                  <c:v>129.67032967032966</c:v>
                </c:pt>
                <c:pt idx="13">
                  <c:v>133.8598901098901</c:v>
                </c:pt>
                <c:pt idx="14">
                  <c:v>134.4387755102041</c:v>
                </c:pt>
                <c:pt idx="15">
                  <c:v>135.46899529042386</c:v>
                </c:pt>
                <c:pt idx="16">
                  <c:v>139.92346938775512</c:v>
                </c:pt>
                <c:pt idx="17">
                  <c:v>142.71978021978023</c:v>
                </c:pt>
                <c:pt idx="18">
                  <c:v>143.90698587127159</c:v>
                </c:pt>
                <c:pt idx="19">
                  <c:v>141.6993720565149</c:v>
                </c:pt>
                <c:pt idx="20">
                  <c:v>136.361852433281</c:v>
                </c:pt>
                <c:pt idx="21">
                  <c:v>121.55612244897959</c:v>
                </c:pt>
                <c:pt idx="22">
                  <c:v>122.2723704866562</c:v>
                </c:pt>
                <c:pt idx="23">
                  <c:v>127.12912087912088</c:v>
                </c:pt>
                <c:pt idx="24">
                  <c:v>134.7723704866562</c:v>
                </c:pt>
                <c:pt idx="25">
                  <c:v>152.00156985871271</c:v>
                </c:pt>
                <c:pt idx="26">
                  <c:v>154.05219780219781</c:v>
                </c:pt>
                <c:pt idx="27">
                  <c:v>155.27864992150705</c:v>
                </c:pt>
                <c:pt idx="28">
                  <c:v>152.58045525902668</c:v>
                </c:pt>
                <c:pt idx="29">
                  <c:v>151.04003139717426</c:v>
                </c:pt>
                <c:pt idx="30">
                  <c:v>152.56083202511775</c:v>
                </c:pt>
                <c:pt idx="31">
                  <c:v>155.14128728414443</c:v>
                </c:pt>
                <c:pt idx="32">
                  <c:v>151.56004709576138</c:v>
                </c:pt>
                <c:pt idx="33">
                  <c:v>147.87087912087912</c:v>
                </c:pt>
                <c:pt idx="34">
                  <c:v>146.50706436420722</c:v>
                </c:pt>
                <c:pt idx="35">
                  <c:v>144.2111459968603</c:v>
                </c:pt>
                <c:pt idx="36">
                  <c:v>150.96153846153845</c:v>
                </c:pt>
                <c:pt idx="37">
                  <c:v>152.65894819466249</c:v>
                </c:pt>
                <c:pt idx="38">
                  <c:v>150.75549450549451</c:v>
                </c:pt>
                <c:pt idx="39">
                  <c:v>149.2052590266876</c:v>
                </c:pt>
                <c:pt idx="40">
                  <c:v>147.46860282574568</c:v>
                </c:pt>
                <c:pt idx="41">
                  <c:v>147.79238618524332</c:v>
                </c:pt>
                <c:pt idx="42">
                  <c:v>152.33516483516482</c:v>
                </c:pt>
                <c:pt idx="43">
                  <c:v>155.47488226059653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51-40D9-9011-BF48488910EB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rgbClr val="F79646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annuel'!$T$10:$T$53</c:f>
              <c:numCache>
                <c:formatCode>0.0</c:formatCode>
                <c:ptCount val="44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177.42987716824382</c:v>
                </c:pt>
                <c:pt idx="41">
                  <c:v>180.22459693175449</c:v>
                </c:pt>
                <c:pt idx="42">
                  <c:v>186.72805422945584</c:v>
                </c:pt>
                <c:pt idx="43">
                  <c:v>191.30323983622432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51-40D9-9011-BF48488910EB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rgbClr val="F79646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annuel'!$S$10:$S$53</c:f>
              <c:numCache>
                <c:formatCode>0.0</c:formatCode>
                <c:ptCount val="44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122.8229381173432</c:v>
                </c:pt>
                <c:pt idx="41">
                  <c:v>123.86304142961851</c:v>
                </c:pt>
                <c:pt idx="42">
                  <c:v>127.05315695787232</c:v>
                </c:pt>
                <c:pt idx="43">
                  <c:v>129.25901364699314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51-40D9-9011-BF4848891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2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en date de jugement. </a:t>
          </a:r>
          <a:endParaRPr lang="fr-FR" sz="12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Banque de France, Fiben</a:t>
          </a:r>
          <a:endParaRPr lang="fr-FR" sz="12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0.11387</cdr:x>
      <cdr:y>0</cdr:y>
    </cdr:from>
    <cdr:to>
      <cdr:x>0.94144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03681" y="0"/>
          <a:ext cx="584100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T3 2025 et le T4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secteurs d'activité ne correspond pas au total de l'emploi salarié,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représentée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95240F31-DCB2-D90F-60E8-EBBFF01AA8C5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 dirty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 trimestre 2015)</a:t>
          </a:r>
          <a:endParaRPr lang="fr-FR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0.87188</cdr:y>
    </cdr:from>
    <cdr:to>
      <cdr:x>0.95363</cdr:x>
      <cdr:y>0.99818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286742"/>
          <a:ext cx="8308704" cy="62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29 500 contrats d'apprentissage ont commencé entre janvier et décembre 2025 dans les Bouches-du-Rhône. Fin décembre 2025, le département  compte 33 600 bénéficiaires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de contrat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d'apprentissage.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Dares, Système d’information sur l’apprentissage 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0.82897</cdr:y>
    </cdr:from>
    <cdr:to>
      <cdr:x>1</cdr:x>
      <cdr:y>0.99784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24301"/>
          <a:ext cx="6924675" cy="799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0.08675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2025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0.80753</cdr:y>
    </cdr:from>
    <cdr:to>
      <cdr:x>0.99065</cdr:x>
      <cdr:y>0.99738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676650"/>
          <a:ext cx="6057873" cy="864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1000" b="0" i="0">
              <a:effectLst/>
              <a:latin typeface="+mn-lt"/>
              <a:ea typeface="+mn-ea"/>
              <a:cs typeface="+mn-cs"/>
            </a:rPr>
            <a:t>novembre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  <a:endParaRPr lang="fr-FR" sz="1000">
            <a:effectLst/>
          </a:endParaRPr>
        </a:p>
        <a:p xmlns:a="http://schemas.openxmlformats.org/drawingml/2006/main"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6110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89054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925405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695518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8570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2026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8F9CF12-85EE-120E-BC82-EB5C21492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80" y="966350"/>
            <a:ext cx="8181975" cy="3552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3375" y="-1637"/>
            <a:ext cx="90179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300" b="1" dirty="0">
                <a:solidFill>
                  <a:srgbClr val="4F81BD">
                    <a:lumMod val="75000"/>
                  </a:srgbClr>
                </a:solidFill>
              </a:rPr>
              <a:t>Au 4</a:t>
            </a:r>
            <a:r>
              <a:rPr lang="fr-FR" sz="23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300" b="1" dirty="0">
                <a:solidFill>
                  <a:srgbClr val="4F81BD">
                    <a:lumMod val="75000"/>
                  </a:srgbClr>
                </a:solidFill>
              </a:rPr>
              <a:t> trimestre 2025, la hausse annuelle de la demande d’emploi y compris nouveaux publics est beaucoup plus lente qu’au niveau régional</a:t>
            </a:r>
            <a:endParaRPr lang="fr-FR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 </a:t>
            </a:r>
            <a:r>
              <a:rPr lang="fr-FR" sz="1200" dirty="0">
                <a:solidFill>
                  <a:srgbClr val="FF0000"/>
                </a:solidFill>
              </a:rPr>
              <a:t>les évolutions sont perturbées par des changements dans les règles d’actualisation subvenus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semestre 2025 et par l’entrée en vigueur en juin 2025 du décret relatif aux sanctions applicables aux inscrits à France Travail en cas de manquement à leurs obligations</a:t>
            </a:r>
            <a:r>
              <a:rPr lang="fr-FR" sz="1200">
                <a:solidFill>
                  <a:srgbClr val="FF0000"/>
                </a:solidFill>
              </a:rPr>
              <a:t>. </a:t>
            </a:r>
          </a:p>
          <a:p>
            <a:pPr algn="just"/>
            <a:endParaRPr lang="fr-FR" sz="1200" b="1" dirty="0">
              <a:solidFill>
                <a:srgbClr val="FF0000"/>
              </a:solidFill>
            </a:endParaRPr>
          </a:p>
          <a:p>
            <a:pPr algn="just"/>
            <a:r>
              <a:rPr lang="fr-FR" sz="1200" b="1" dirty="0">
                <a:solidFill>
                  <a:srgbClr val="FF0000"/>
                </a:solidFill>
              </a:rPr>
              <a:t>La Dares estime qu’en l’absence de ces changements, le nombre de demandeurs d’emploi en catégories A, B, C aurait diminué dans la région ce trimestre (-0,7 %) et se serait stabilisé au niveau national. Sur un an, l’évolution du nombre d’inscrits en catégories A, B, C serait de l’ordre de +1,6 % au niveau France entière. </a:t>
            </a:r>
            <a:r>
              <a:rPr lang="fr-FR" sz="1200" dirty="0">
                <a:solidFill>
                  <a:srgbClr val="FF0000"/>
                </a:solidFill>
              </a:rPr>
              <a:t>Une telle estimation n’a pas été réalisée par la Dares en rythme annuel au niveau régional, mais tout laisse à supposer que la croissance sur un an du nombre d’inscrits serait bien moindre que celle affichée dans le tableau.</a:t>
            </a:r>
            <a:r>
              <a:rPr lang="fr-FR" sz="1200" b="1" dirty="0">
                <a:solidFill>
                  <a:srgbClr val="FF0000"/>
                </a:solidFill>
              </a:rPr>
              <a:t> Ce sont ces évolutions qui reflètent le mieux la situation conjoncturelle du marché du travail.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0F27F04-1356-3792-919F-096892C79C2E}"/>
              </a:ext>
            </a:extLst>
          </p:cNvPr>
          <p:cNvSpPr/>
          <p:nvPr/>
        </p:nvSpPr>
        <p:spPr>
          <a:xfrm>
            <a:off x="8092474" y="2492258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C754CBF-CD53-2059-7A00-A7D0F2CC7DFC}"/>
              </a:ext>
            </a:extLst>
          </p:cNvPr>
          <p:cNvSpPr/>
          <p:nvPr/>
        </p:nvSpPr>
        <p:spPr>
          <a:xfrm>
            <a:off x="8094524" y="3073444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légère hausse du nombre de foyers bénéficiaires du RSA</a:t>
            </a:r>
            <a:r>
              <a:rPr lang="fr-FR" sz="2600" b="1">
                <a:solidFill>
                  <a:srgbClr val="376092"/>
                </a:solidFill>
              </a:rPr>
              <a:t>, très forte </a:t>
            </a:r>
            <a:r>
              <a:rPr lang="fr-FR" sz="2600" b="1" dirty="0">
                <a:solidFill>
                  <a:srgbClr val="376092"/>
                </a:solidFill>
              </a:rPr>
              <a:t>hausse de l’ASS, baisse de la PA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077286"/>
              </p:ext>
            </p:extLst>
          </p:nvPr>
        </p:nvGraphicFramePr>
        <p:xfrm>
          <a:off x="950615" y="1152525"/>
          <a:ext cx="6678910" cy="494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5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A9F35FD-3193-CFEC-CAB8-6770F78E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31" y="1789936"/>
            <a:ext cx="8903423" cy="31075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Une hausse du nombre de foyers bénéficiaires du RSA à </a:t>
            </a:r>
            <a:r>
              <a:rPr lang="fr-FR" sz="2800" b="1">
                <a:solidFill>
                  <a:srgbClr val="376092"/>
                </a:solidFill>
              </a:rPr>
              <a:t>l’inverse du niveau </a:t>
            </a:r>
            <a:r>
              <a:rPr lang="fr-FR" sz="2800" b="1" dirty="0">
                <a:solidFill>
                  <a:srgbClr val="376092"/>
                </a:solidFill>
              </a:rPr>
              <a:t>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10231" y="3343690"/>
            <a:ext cx="8557945" cy="1678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06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20492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Hausse des créations d’entreprises en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9035697-99FC-9C83-A88C-B4ED2DA40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230786"/>
              </p:ext>
            </p:extLst>
          </p:nvPr>
        </p:nvGraphicFramePr>
        <p:xfrm>
          <a:off x="327805" y="1174434"/>
          <a:ext cx="8212346" cy="526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65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02433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Baisse du nombre de défaillances d’entreprises sur l’année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956D3EE-1888-90E5-8AFC-F839D204F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547855"/>
              </p:ext>
            </p:extLst>
          </p:nvPr>
        </p:nvGraphicFramePr>
        <p:xfrm>
          <a:off x="526211" y="1252970"/>
          <a:ext cx="7539487" cy="492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59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478122"/>
            <a:ext cx="893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effectifs salariés reculent légèrement en fin d’année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43094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- 0,1 %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5662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- 0,2 %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66274" y="306553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- 0,2 %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2025 :</a:t>
            </a:r>
            <a:endParaRPr lang="fr-FR" b="1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600-000001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376911"/>
              </p:ext>
            </p:extLst>
          </p:nvPr>
        </p:nvGraphicFramePr>
        <p:xfrm>
          <a:off x="681135" y="1231641"/>
          <a:ext cx="7781730" cy="4786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3893" y="87009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Net recul de l’emploi hors intérim, en partie compensé par la hausse de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+1 050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-1 700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2025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691641"/>
              </p:ext>
            </p:extLst>
          </p:nvPr>
        </p:nvGraphicFramePr>
        <p:xfrm>
          <a:off x="319087" y="1360965"/>
          <a:ext cx="7919325" cy="483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5" y="3698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Dans le tertiaire marchand, les effectifs ne baissent pas grâce au soutien de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/>
        </p:nvGraphicFramePr>
        <p:xfrm>
          <a:off x="1042988" y="1308100"/>
          <a:ext cx="7058024" cy="424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38533" y="479940"/>
            <a:ext cx="896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Dans tous les autres secteurs, l’emploi diminue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5517" y="102212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mars 2026</a:t>
            </a:r>
            <a:endParaRPr lang="fr-FR" i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600-000002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122899"/>
              </p:ext>
            </p:extLst>
          </p:nvPr>
        </p:nvGraphicFramePr>
        <p:xfrm>
          <a:off x="767156" y="1541341"/>
          <a:ext cx="7644525" cy="487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23709" y="1167815"/>
            <a:ext cx="7675082" cy="5736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8337"/>
            <a:ext cx="8965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Au total, la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croissance annuelle est deux fois moins rapide qu’en 2024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278483-BB07-8F97-EC31-73321EF83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45" y="1752095"/>
            <a:ext cx="8291114" cy="33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3496" y="1136938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9441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mars 2026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D000AE-7DE2-DD2A-235D-9869438C9331}"/>
              </a:ext>
            </a:extLst>
          </p:cNvPr>
          <p:cNvSpPr txBox="1"/>
          <p:nvPr/>
        </p:nvSpPr>
        <p:spPr>
          <a:xfrm>
            <a:off x="99893" y="386083"/>
            <a:ext cx="904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d’apprentis se replie en 2025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850A6138-2225-D5A3-B2A5-12A2429E1D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3587"/>
              </p:ext>
            </p:extLst>
          </p:nvPr>
        </p:nvGraphicFramePr>
        <p:xfrm>
          <a:off x="207034" y="1316614"/>
          <a:ext cx="8712679" cy="491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 vers le bas 4">
            <a:extLst>
              <a:ext uri="{FF2B5EF4-FFF2-40B4-BE49-F238E27FC236}">
                <a16:creationId xmlns:a16="http://schemas.microsoft.com/office/drawing/2014/main" id="{5FD4CA04-8828-D7E1-A950-274043B8234B}"/>
              </a:ext>
            </a:extLst>
          </p:cNvPr>
          <p:cNvSpPr/>
          <p:nvPr/>
        </p:nvSpPr>
        <p:spPr>
          <a:xfrm>
            <a:off x="8386529" y="1881270"/>
            <a:ext cx="129209" cy="50824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ZoneTexte 19">
            <a:extLst>
              <a:ext uri="{FF2B5EF4-FFF2-40B4-BE49-F238E27FC236}">
                <a16:creationId xmlns:a16="http://schemas.microsoft.com/office/drawing/2014/main" id="{B041D18C-A1A9-1F08-2CDC-6302D0F36D46}"/>
              </a:ext>
            </a:extLst>
          </p:cNvPr>
          <p:cNvSpPr txBox="1"/>
          <p:nvPr/>
        </p:nvSpPr>
        <p:spPr bwMode="auto">
          <a:xfrm>
            <a:off x="8041572" y="1508802"/>
            <a:ext cx="819121" cy="26559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33 600</a:t>
            </a:r>
          </a:p>
        </p:txBody>
      </p:sp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3904828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7,7 % (+0,6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394759"/>
            <a:ext cx="160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9,0 % (+0,7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3635943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8,4 % (+0,7 pt)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0A2AC9-5A85-9B10-AB49-C3DC9A7C7908}"/>
              </a:ext>
            </a:extLst>
          </p:cNvPr>
          <p:cNvSpPr txBox="1"/>
          <p:nvPr/>
        </p:nvSpPr>
        <p:spPr>
          <a:xfrm>
            <a:off x="7358737" y="1970360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T4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2024) :</a:t>
            </a:r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200-000005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048169"/>
              </p:ext>
            </p:extLst>
          </p:nvPr>
        </p:nvGraphicFramePr>
        <p:xfrm>
          <a:off x="137608" y="1385184"/>
          <a:ext cx="7992402" cy="451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FBEA3CF2-DEA0-19FF-69FF-F9967A4EEC6A}"/>
              </a:ext>
            </a:extLst>
          </p:cNvPr>
          <p:cNvSpPr txBox="1"/>
          <p:nvPr/>
        </p:nvSpPr>
        <p:spPr>
          <a:xfrm>
            <a:off x="169341" y="465912"/>
            <a:ext cx="90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Nette augmentation du taux de chômage en 2025</a:t>
            </a:r>
          </a:p>
        </p:txBody>
      </p:sp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6771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supérieur à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0B56389-256A-F93A-966F-50F3380EC3E8}"/>
              </a:ext>
            </a:extLst>
          </p:cNvPr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purl.org/dc/elements/1.1/"/>
    <ds:schemaRef ds:uri="ab994d58-9349-46a1-8cee-b96a64c5dc7e"/>
    <ds:schemaRef ds:uri="2ff91c20-40e6-4ab5-a5ac-9b5646c6652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12693</TotalTime>
  <Words>1660</Words>
  <Application>Microsoft Office PowerPoint</Application>
  <PresentationFormat>Affichage à l'écran (4:3)</PresentationFormat>
  <Paragraphs>239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1059</cp:revision>
  <cp:lastPrinted>2019-04-05T08:16:29Z</cp:lastPrinted>
  <dcterms:created xsi:type="dcterms:W3CDTF">2018-05-30T13:27:07Z</dcterms:created>
  <dcterms:modified xsi:type="dcterms:W3CDTF">2026-03-24T08:28:48Z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2025-09-15T09:26:06Z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b68cef21-6fc4-4a29-b42c-b867e79f42ea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