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sldIdLst>
    <p:sldId id="256" r:id="rId6"/>
    <p:sldId id="263" r:id="rId7"/>
    <p:sldId id="300" r:id="rId8"/>
    <p:sldId id="265" r:id="rId9"/>
    <p:sldId id="290" r:id="rId10"/>
    <p:sldId id="325" r:id="rId11"/>
    <p:sldId id="310" r:id="rId12"/>
    <p:sldId id="269" r:id="rId13"/>
    <p:sldId id="294" r:id="rId14"/>
    <p:sldId id="283" r:id="rId15"/>
    <p:sldId id="317" r:id="rId16"/>
    <p:sldId id="321" r:id="rId17"/>
    <p:sldId id="318" r:id="rId18"/>
    <p:sldId id="322" r:id="rId19"/>
    <p:sldId id="319" r:id="rId20"/>
    <p:sldId id="323" r:id="rId21"/>
    <p:sldId id="320" r:id="rId22"/>
    <p:sldId id="324" r:id="rId23"/>
    <p:sldId id="309" r:id="rId24"/>
    <p:sldId id="308" r:id="rId25"/>
    <p:sldId id="326" r:id="rId26"/>
    <p:sldId id="327" r:id="rId27"/>
    <p:sldId id="303" r:id="rId2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10'!$D$25</c:f>
              <c:strCache>
                <c:ptCount val="1"/>
                <c:pt idx="0">
                  <c:v>T4 2023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A-4EF8-8466-E62D93A614EE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A-4EF8-8466-E62D93A614EE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FA-4EF8-8466-E62D93A614EE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A-4EF8-8466-E62D93A614EE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FA-4EF8-8466-E62D93A614EE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FA-4EF8-8466-E62D93A614EE}"/>
                </c:ext>
              </c:extLst>
            </c:dLbl>
            <c:dLbl>
              <c:idx val="7"/>
              <c:layout>
                <c:manualLayout>
                  <c:x val="-1.06436259263306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FA-4EF8-8466-E62D93A614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10'!$D$26:$D$33</c:f>
              <c:numCache>
                <c:formatCode>0.0</c:formatCode>
                <c:ptCount val="8"/>
                <c:pt idx="0">
                  <c:v>7.3</c:v>
                </c:pt>
                <c:pt idx="1">
                  <c:v>8.1</c:v>
                </c:pt>
                <c:pt idx="2">
                  <c:v>8.1999999999999993</c:v>
                </c:pt>
                <c:pt idx="3">
                  <c:v>6.6</c:v>
                </c:pt>
                <c:pt idx="4">
                  <c:v>7.2</c:v>
                </c:pt>
                <c:pt idx="5">
                  <c:v>8.6999999999999993</c:v>
                </c:pt>
                <c:pt idx="6">
                  <c:v>7.4</c:v>
                </c:pt>
                <c:pt idx="7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FA-4EF8-8466-E62D93A614EE}"/>
            </c:ext>
          </c:extLst>
        </c:ser>
        <c:ser>
          <c:idx val="1"/>
          <c:order val="1"/>
          <c:tx>
            <c:strRef>
              <c:f>'Figure 10'!$B$25</c:f>
              <c:strCache>
                <c:ptCount val="1"/>
                <c:pt idx="0">
                  <c:v>T4 2024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1FA-4EF8-8466-E62D93A614EE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1FA-4EF8-8466-E62D93A614E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10'!$B$26:$B$33</c:f>
              <c:numCache>
                <c:formatCode>0.0</c:formatCode>
                <c:ptCount val="8"/>
                <c:pt idx="0">
                  <c:v>7.1</c:v>
                </c:pt>
                <c:pt idx="1">
                  <c:v>7.7</c:v>
                </c:pt>
                <c:pt idx="2">
                  <c:v>7.7</c:v>
                </c:pt>
                <c:pt idx="3">
                  <c:v>6</c:v>
                </c:pt>
                <c:pt idx="4">
                  <c:v>6.7</c:v>
                </c:pt>
                <c:pt idx="5">
                  <c:v>8.3000000000000007</c:v>
                </c:pt>
                <c:pt idx="6">
                  <c:v>7.1</c:v>
                </c:pt>
                <c:pt idx="7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FA-4EF8-8466-E62D93A61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20768"/>
        <c:axId val="137143040"/>
      </c:barChart>
      <c:catAx>
        <c:axId val="1371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714304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7143040"/>
        <c:scaling>
          <c:orientation val="minMax"/>
          <c:max val="10"/>
          <c:min val="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7120768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7301219700479"/>
          <c:y val="0.1123117530517312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Paca_trim!$BH$83:$BH$126</c:f>
              <c:numCache>
                <c:formatCode>#\ ##0.0</c:formatCode>
                <c:ptCount val="44"/>
                <c:pt idx="0">
                  <c:v>1.2228065408161681</c:v>
                </c:pt>
                <c:pt idx="1">
                  <c:v>1.4780658813125624</c:v>
                </c:pt>
                <c:pt idx="2">
                  <c:v>1.5086676418412326</c:v>
                </c:pt>
                <c:pt idx="3">
                  <c:v>1.7851804726244147</c:v>
                </c:pt>
                <c:pt idx="4">
                  <c:v>2.0272305560575798</c:v>
                </c:pt>
                <c:pt idx="5">
                  <c:v>2.4379262495940468</c:v>
                </c:pt>
                <c:pt idx="6">
                  <c:v>0.19166060221778025</c:v>
                </c:pt>
                <c:pt idx="7">
                  <c:v>1.0873551811179993</c:v>
                </c:pt>
                <c:pt idx="8">
                  <c:v>0.6018567922313478</c:v>
                </c:pt>
                <c:pt idx="9">
                  <c:v>-0.23548380253304302</c:v>
                </c:pt>
                <c:pt idx="10">
                  <c:v>1.0823799600221173</c:v>
                </c:pt>
                <c:pt idx="11">
                  <c:v>0.73349461800078508</c:v>
                </c:pt>
                <c:pt idx="12">
                  <c:v>1.0727387905409502</c:v>
                </c:pt>
                <c:pt idx="13">
                  <c:v>0.95390930629786208</c:v>
                </c:pt>
                <c:pt idx="14">
                  <c:v>1.0547357361659682</c:v>
                </c:pt>
                <c:pt idx="15">
                  <c:v>1.0167225886594355</c:v>
                </c:pt>
                <c:pt idx="16">
                  <c:v>0.22923363786433448</c:v>
                </c:pt>
                <c:pt idx="17">
                  <c:v>0.28205264982796852</c:v>
                </c:pt>
                <c:pt idx="18">
                  <c:v>-3.9230027594006067E-2</c:v>
                </c:pt>
                <c:pt idx="19">
                  <c:v>-0.10975415070242356</c:v>
                </c:pt>
                <c:pt idx="20">
                  <c:v>-7.524755112505721E-2</c:v>
                </c:pt>
                <c:pt idx="21">
                  <c:v>-0.85700195924242051</c:v>
                </c:pt>
                <c:pt idx="22">
                  <c:v>-1.3295512596456449</c:v>
                </c:pt>
                <c:pt idx="23">
                  <c:v>-1.1499107592953361</c:v>
                </c:pt>
                <c:pt idx="24">
                  <c:v>-0.33492757019006891</c:v>
                </c:pt>
                <c:pt idx="25">
                  <c:v>7.604757294979958</c:v>
                </c:pt>
                <c:pt idx="26">
                  <c:v>-1.5287434615532947</c:v>
                </c:pt>
                <c:pt idx="27">
                  <c:v>-1.8826799966066066</c:v>
                </c:pt>
                <c:pt idx="28">
                  <c:v>0.28998230841879025</c:v>
                </c:pt>
                <c:pt idx="29">
                  <c:v>0.10212878838120609</c:v>
                </c:pt>
                <c:pt idx="30">
                  <c:v>-2.7367765528937937</c:v>
                </c:pt>
                <c:pt idx="31">
                  <c:v>-3.3266808797586034</c:v>
                </c:pt>
                <c:pt idx="32">
                  <c:v>-2.6386432652946268</c:v>
                </c:pt>
                <c:pt idx="33">
                  <c:v>-1.4524112777166698</c:v>
                </c:pt>
                <c:pt idx="34">
                  <c:v>-0.1145567900599942</c:v>
                </c:pt>
                <c:pt idx="35">
                  <c:v>-0.56461869858330793</c:v>
                </c:pt>
                <c:pt idx="36">
                  <c:v>-0.28317301649500859</c:v>
                </c:pt>
                <c:pt idx="37">
                  <c:v>-0.65692889449100456</c:v>
                </c:pt>
                <c:pt idx="38">
                  <c:v>1.5673513255309857E-2</c:v>
                </c:pt>
                <c:pt idx="39">
                  <c:v>0.9813066676616522</c:v>
                </c:pt>
                <c:pt idx="40">
                  <c:v>-0.30594147206621791</c:v>
                </c:pt>
                <c:pt idx="41">
                  <c:v>-0.99847301083717532</c:v>
                </c:pt>
                <c:pt idx="42">
                  <c:v>0.27628239205146343</c:v>
                </c:pt>
                <c:pt idx="43">
                  <c:v>2.228062839734779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8-4730-8718-B5A1C0FBE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55008"/>
        <c:axId val="151756800"/>
      </c:barChart>
      <c:catAx>
        <c:axId val="151755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756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756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7550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26449987164779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(données)'!$C$3:$C$13</c:f>
              <c:numCache>
                <c:formatCode>0.0</c:formatCode>
                <c:ptCount val="11"/>
                <c:pt idx="0">
                  <c:v>6.1300171033071837</c:v>
                </c:pt>
                <c:pt idx="1">
                  <c:v>5.8535152720043282</c:v>
                </c:pt>
                <c:pt idx="2">
                  <c:v>2.1954256038131836</c:v>
                </c:pt>
                <c:pt idx="3">
                  <c:v>4.1614746851744711</c:v>
                </c:pt>
                <c:pt idx="4">
                  <c:v>0.36222924700426429</c:v>
                </c:pt>
                <c:pt idx="5">
                  <c:v>-3.37282164998568</c:v>
                </c:pt>
                <c:pt idx="6">
                  <c:v>3.6166664369495338</c:v>
                </c:pt>
                <c:pt idx="7">
                  <c:v>-5.6034425422669116</c:v>
                </c:pt>
                <c:pt idx="8">
                  <c:v>-4.7037603308696667</c:v>
                </c:pt>
                <c:pt idx="9">
                  <c:v>4.953679400827582E-2</c:v>
                </c:pt>
                <c:pt idx="10">
                  <c:v>1.1764705882352899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4-48A1-9D21-D90FF6B23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059456"/>
        <c:axId val="173069440"/>
      </c:barChart>
      <c:catAx>
        <c:axId val="173059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069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069440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059456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Paca_trim!$BI$107:$BI$126</c:f>
              <c:numCache>
                <c:formatCode>#\ ##0.0</c:formatCode>
                <c:ptCount val="20"/>
                <c:pt idx="0">
                  <c:v>-0.11254523178619857</c:v>
                </c:pt>
                <c:pt idx="1">
                  <c:v>9.4701561720031524</c:v>
                </c:pt>
                <c:pt idx="2">
                  <c:v>-2.1405771610969904</c:v>
                </c:pt>
                <c:pt idx="3">
                  <c:v>-1.8425817445947401</c:v>
                </c:pt>
                <c:pt idx="4">
                  <c:v>0.34586588541667407</c:v>
                </c:pt>
                <c:pt idx="5">
                  <c:v>-4.3253179784541462E-2</c:v>
                </c:pt>
                <c:pt idx="6">
                  <c:v>-3.2764938946058919</c:v>
                </c:pt>
                <c:pt idx="7">
                  <c:v>-3.5622413600268299</c:v>
                </c:pt>
                <c:pt idx="8">
                  <c:v>-3.0849521600463947</c:v>
                </c:pt>
                <c:pt idx="9">
                  <c:v>-1.6334589840244162</c:v>
                </c:pt>
                <c:pt idx="10">
                  <c:v>-9.1240875912412811E-2</c:v>
                </c:pt>
                <c:pt idx="11">
                  <c:v>-0.58904109589040798</c:v>
                </c:pt>
                <c:pt idx="12">
                  <c:v>-0.21129024849571021</c:v>
                </c:pt>
                <c:pt idx="13">
                  <c:v>-0.41426927502876687</c:v>
                </c:pt>
                <c:pt idx="14">
                  <c:v>0.22648486249132738</c:v>
                </c:pt>
                <c:pt idx="15">
                  <c:v>1.3773596507409502</c:v>
                </c:pt>
                <c:pt idx="16">
                  <c:v>-0.24109904773458313</c:v>
                </c:pt>
                <c:pt idx="17">
                  <c:v>-1.022967365365024</c:v>
                </c:pt>
                <c:pt idx="18">
                  <c:v>0.20425087536088959</c:v>
                </c:pt>
                <c:pt idx="19">
                  <c:v>2.2130607365630217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A-4343-B6B9-8385FC743BEB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Paca_trim!$BJ$107:$BJ$126</c:f>
              <c:numCache>
                <c:formatCode>#\ ##0.0</c:formatCode>
                <c:ptCount val="20"/>
                <c:pt idx="0">
                  <c:v>-0.54330414352840029</c:v>
                </c:pt>
                <c:pt idx="1">
                  <c:v>5.8492718609489458</c:v>
                </c:pt>
                <c:pt idx="2">
                  <c:v>-0.93326401481049759</c:v>
                </c:pt>
                <c:pt idx="3">
                  <c:v>-1.9212308164911041</c:v>
                </c:pt>
                <c:pt idx="4">
                  <c:v>0.23621225171612803</c:v>
                </c:pt>
                <c:pt idx="5">
                  <c:v>0.24216542763029203</c:v>
                </c:pt>
                <c:pt idx="6">
                  <c:v>-2.2183834894081267</c:v>
                </c:pt>
                <c:pt idx="7">
                  <c:v>-3.1028757388590011</c:v>
                </c:pt>
                <c:pt idx="8">
                  <c:v>-2.216617088650974</c:v>
                </c:pt>
                <c:pt idx="9">
                  <c:v>-1.282734256715079</c:v>
                </c:pt>
                <c:pt idx="10">
                  <c:v>-0.13633071559424614</c:v>
                </c:pt>
                <c:pt idx="11">
                  <c:v>-0.5418011689253599</c:v>
                </c:pt>
                <c:pt idx="12">
                  <c:v>-0.35030025736346726</c:v>
                </c:pt>
                <c:pt idx="13">
                  <c:v>-0.88385106535618929</c:v>
                </c:pt>
                <c:pt idx="14">
                  <c:v>-0.18239986102868144</c:v>
                </c:pt>
                <c:pt idx="15">
                  <c:v>0.60766029034269309</c:v>
                </c:pt>
                <c:pt idx="16">
                  <c:v>-0.36758346306867695</c:v>
                </c:pt>
                <c:pt idx="17">
                  <c:v>-0.97515806530954485</c:v>
                </c:pt>
                <c:pt idx="18">
                  <c:v>0.34481247169175777</c:v>
                </c:pt>
                <c:pt idx="19">
                  <c:v>2.2423157005780459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8A-4343-B6B9-8385FC743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96928"/>
        <c:axId val="172398464"/>
      </c:barChart>
      <c:catAx>
        <c:axId val="17239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9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984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969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(données)'!$J$3:$J$13</c:f>
              <c:numCache>
                <c:formatCode>0.0</c:formatCode>
                <c:ptCount val="11"/>
                <c:pt idx="0">
                  <c:v>7.0650536696738708</c:v>
                </c:pt>
                <c:pt idx="1">
                  <c:v>5.1979208316673242</c:v>
                </c:pt>
                <c:pt idx="2">
                  <c:v>1.4499486183256582</c:v>
                </c:pt>
                <c:pt idx="3">
                  <c:v>2.1396755796689204</c:v>
                </c:pt>
                <c:pt idx="4">
                  <c:v>-0.75126682878452478</c:v>
                </c:pt>
                <c:pt idx="5">
                  <c:v>-3.9175427069645163</c:v>
                </c:pt>
                <c:pt idx="6">
                  <c:v>5.0346183434481606</c:v>
                </c:pt>
                <c:pt idx="7">
                  <c:v>-6.4398871527777786</c:v>
                </c:pt>
                <c:pt idx="8">
                  <c:v>-5.3160336329370894</c:v>
                </c:pt>
                <c:pt idx="9">
                  <c:v>0.97224136083169377</c:v>
                </c:pt>
                <c:pt idx="10">
                  <c:v>1.1296779280645319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E-4D85-B839-AD0EEA136585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(données)'!$Q$3:$Q$13</c:f>
              <c:numCache>
                <c:formatCode>0.0</c:formatCode>
                <c:ptCount val="11"/>
                <c:pt idx="0">
                  <c:v>5.1796103205427935</c:v>
                </c:pt>
                <c:pt idx="1">
                  <c:v>6.5318317628131561</c:v>
                </c:pt>
                <c:pt idx="2">
                  <c:v>2.9570820388908015</c:v>
                </c:pt>
                <c:pt idx="3">
                  <c:v>6.1969155118462238</c:v>
                </c:pt>
                <c:pt idx="4">
                  <c:v>1.4404104183109778</c:v>
                </c:pt>
                <c:pt idx="5">
                  <c:v>-2.8567723529793199</c:v>
                </c:pt>
                <c:pt idx="6">
                  <c:v>2.2880179410508461</c:v>
                </c:pt>
                <c:pt idx="7">
                  <c:v>-4.7986323180121637</c:v>
                </c:pt>
                <c:pt idx="8">
                  <c:v>-4.1247995174711116</c:v>
                </c:pt>
                <c:pt idx="9">
                  <c:v>-0.81212467829568924</c:v>
                </c:pt>
                <c:pt idx="10">
                  <c:v>1.2209536988986969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E-4D85-B839-AD0EEA136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80800"/>
        <c:axId val="176782336"/>
      </c:barChart>
      <c:catAx>
        <c:axId val="1767808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7823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782336"/>
        <c:scaling>
          <c:orientation val="minMax"/>
          <c:max val="9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7808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22605153416736615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Paca_trim!$BK$107:$BK$126</c:f>
              <c:numCache>
                <c:formatCode>#\ ##0.0</c:formatCode>
                <c:ptCount val="20"/>
                <c:pt idx="0">
                  <c:v>-1.2571034957809535</c:v>
                </c:pt>
                <c:pt idx="1">
                  <c:v>15.643529822113699</c:v>
                </c:pt>
                <c:pt idx="2">
                  <c:v>-4.122052983461522</c:v>
                </c:pt>
                <c:pt idx="3">
                  <c:v>-4.1367377968856474</c:v>
                </c:pt>
                <c:pt idx="4">
                  <c:v>4.922336469044275E-2</c:v>
                </c:pt>
                <c:pt idx="5">
                  <c:v>-0.73798720822172426</c:v>
                </c:pt>
                <c:pt idx="6">
                  <c:v>-6.3388038330212559</c:v>
                </c:pt>
                <c:pt idx="7">
                  <c:v>-5.5800552713588525</c:v>
                </c:pt>
                <c:pt idx="8">
                  <c:v>-3.5434051563083768</c:v>
                </c:pt>
                <c:pt idx="9">
                  <c:v>-1.3880818645490289</c:v>
                </c:pt>
                <c:pt idx="10">
                  <c:v>-9.1659028414303734E-2</c:v>
                </c:pt>
                <c:pt idx="11">
                  <c:v>0.23591087811272171</c:v>
                </c:pt>
                <c:pt idx="12">
                  <c:v>-0.24843096234309359</c:v>
                </c:pt>
                <c:pt idx="13">
                  <c:v>0.16384847293222649</c:v>
                </c:pt>
                <c:pt idx="14">
                  <c:v>1.5114833475103007</c:v>
                </c:pt>
                <c:pt idx="15">
                  <c:v>2.3140389325770228</c:v>
                </c:pt>
                <c:pt idx="16">
                  <c:v>-0.661500661500658</c:v>
                </c:pt>
                <c:pt idx="17">
                  <c:v>-1.24302384576358</c:v>
                </c:pt>
                <c:pt idx="18">
                  <c:v>-0.23118417672746139</c:v>
                </c:pt>
                <c:pt idx="19">
                  <c:v>4.0808444902162844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5-4C35-8559-0BDE01D1FAC7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Paca_trim!$BL$107:$BL$126</c:f>
              <c:numCache>
                <c:formatCode>#\ ##0.0</c:formatCode>
                <c:ptCount val="20"/>
                <c:pt idx="0">
                  <c:v>-0.31617293284761372</c:v>
                </c:pt>
                <c:pt idx="1">
                  <c:v>7.5938311613689136</c:v>
                </c:pt>
                <c:pt idx="2">
                  <c:v>-1.6384337683976846</c:v>
                </c:pt>
                <c:pt idx="3">
                  <c:v>-1.9817139382356741</c:v>
                </c:pt>
                <c:pt idx="4">
                  <c:v>0.29689698339370185</c:v>
                </c:pt>
                <c:pt idx="5">
                  <c:v>-6.2959076600210828E-2</c:v>
                </c:pt>
                <c:pt idx="6">
                  <c:v>-2.8305223369216703</c:v>
                </c:pt>
                <c:pt idx="7">
                  <c:v>-3.4703185959484517</c:v>
                </c:pt>
                <c:pt idx="8">
                  <c:v>-2.7325430678952656</c:v>
                </c:pt>
                <c:pt idx="9">
                  <c:v>-1.6560262638254608</c:v>
                </c:pt>
                <c:pt idx="10">
                  <c:v>-8.6228135008581397E-3</c:v>
                </c:pt>
                <c:pt idx="11">
                  <c:v>-0.64430290860262307</c:v>
                </c:pt>
                <c:pt idx="12">
                  <c:v>-0.27278363298200992</c:v>
                </c:pt>
                <c:pt idx="13">
                  <c:v>-0.56819594678602092</c:v>
                </c:pt>
                <c:pt idx="14">
                  <c:v>-3.6262238505502253E-2</c:v>
                </c:pt>
                <c:pt idx="15">
                  <c:v>0.84434103872710331</c:v>
                </c:pt>
                <c:pt idx="16">
                  <c:v>-0.14884828638410674</c:v>
                </c:pt>
                <c:pt idx="17">
                  <c:v>-1.0745475099069535</c:v>
                </c:pt>
                <c:pt idx="18">
                  <c:v>0.17203706959336706</c:v>
                </c:pt>
                <c:pt idx="19">
                  <c:v>2.1850045755976488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5-4C35-8559-0BDE01D1FAC7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Paca_trim!$BM$107:$BM$126</c:f>
              <c:numCache>
                <c:formatCode>#\ ##0.0</c:formatCode>
                <c:ptCount val="20"/>
                <c:pt idx="0">
                  <c:v>2.2282191577338573E-2</c:v>
                </c:pt>
                <c:pt idx="1">
                  <c:v>4.2054455445544647</c:v>
                </c:pt>
                <c:pt idx="2">
                  <c:v>-5.9383833345216797E-2</c:v>
                </c:pt>
                <c:pt idx="3">
                  <c:v>-0.64410324666063223</c:v>
                </c:pt>
                <c:pt idx="4">
                  <c:v>0.38035547687964577</c:v>
                </c:pt>
                <c:pt idx="5">
                  <c:v>0.82455555025975347</c:v>
                </c:pt>
                <c:pt idx="6">
                  <c:v>-0.99035643377138882</c:v>
                </c:pt>
                <c:pt idx="7">
                  <c:v>-2.1103392298694068</c:v>
                </c:pt>
                <c:pt idx="8">
                  <c:v>-2.0899890257285891</c:v>
                </c:pt>
                <c:pt idx="9">
                  <c:v>-1.0585832420045738</c:v>
                </c:pt>
                <c:pt idx="10">
                  <c:v>-0.33985348538629889</c:v>
                </c:pt>
                <c:pt idx="11">
                  <c:v>-0.70981105385470311</c:v>
                </c:pt>
                <c:pt idx="12">
                  <c:v>-0.31800951484467488</c:v>
                </c:pt>
                <c:pt idx="13">
                  <c:v>-1.1586953192792682</c:v>
                </c:pt>
                <c:pt idx="14">
                  <c:v>-0.46736211526543503</c:v>
                </c:pt>
                <c:pt idx="15">
                  <c:v>0.72898020598231028</c:v>
                </c:pt>
                <c:pt idx="16">
                  <c:v>-0.48676213042134764</c:v>
                </c:pt>
                <c:pt idx="17">
                  <c:v>-0.74018478739098503</c:v>
                </c:pt>
                <c:pt idx="18">
                  <c:v>0.69877193439888963</c:v>
                </c:pt>
                <c:pt idx="19">
                  <c:v>1.5716837989694588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A5-4C35-8559-0BDE01D1F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91008"/>
        <c:axId val="153296896"/>
      </c:barChart>
      <c:catAx>
        <c:axId val="15329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296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296896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29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5417788045955332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(données)'!$X$3:$X$13</c:f>
              <c:numCache>
                <c:formatCode>0.0</c:formatCode>
                <c:ptCount val="11"/>
                <c:pt idx="0">
                  <c:v>1.3818746878295096</c:v>
                </c:pt>
                <c:pt idx="1">
                  <c:v>-0.83205605430261009</c:v>
                </c:pt>
                <c:pt idx="2">
                  <c:v>-1.175756237580039</c:v>
                </c:pt>
                <c:pt idx="3">
                  <c:v>2.2230911020499455</c:v>
                </c:pt>
                <c:pt idx="4">
                  <c:v>0.34970766624773386</c:v>
                </c:pt>
                <c:pt idx="5">
                  <c:v>-5.1402123604682775</c:v>
                </c:pt>
                <c:pt idx="6">
                  <c:v>4.9537914011824835</c:v>
                </c:pt>
                <c:pt idx="7">
                  <c:v>-12.174578866768758</c:v>
                </c:pt>
                <c:pt idx="8">
                  <c:v>-4.745298293685396</c:v>
                </c:pt>
                <c:pt idx="9">
                  <c:v>3.7722280334728131</c:v>
                </c:pt>
                <c:pt idx="10">
                  <c:v>1.8711018711018657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F-491F-AAE4-17E8EBDD4996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(données)'!$AE$3:$AE$13</c:f>
              <c:numCache>
                <c:formatCode>0.0</c:formatCode>
                <c:ptCount val="11"/>
                <c:pt idx="0">
                  <c:v>5.1503607649225458</c:v>
                </c:pt>
                <c:pt idx="1">
                  <c:v>5.4199306613563092</c:v>
                </c:pt>
                <c:pt idx="2">
                  <c:v>1.3871661526906998</c:v>
                </c:pt>
                <c:pt idx="3">
                  <c:v>2.9866660680614165</c:v>
                </c:pt>
                <c:pt idx="4">
                  <c:v>-0.68659611800734321</c:v>
                </c:pt>
                <c:pt idx="5">
                  <c:v>-4.2062176961822573</c:v>
                </c:pt>
                <c:pt idx="6">
                  <c:v>3.4057323527390215</c:v>
                </c:pt>
                <c:pt idx="7">
                  <c:v>-5.9833604750351714</c:v>
                </c:pt>
                <c:pt idx="8">
                  <c:v>-4.9678316404685123</c:v>
                </c:pt>
                <c:pt idx="9">
                  <c:v>-3.8437693738369028E-2</c:v>
                </c:pt>
                <c:pt idx="10">
                  <c:v>1.1101601359480906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F-491F-AAE4-17E8EBDD4996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(données)'!$AL$3:$AL$13</c:f>
              <c:numCache>
                <c:formatCode>0.0</c:formatCode>
                <c:ptCount val="11"/>
                <c:pt idx="0">
                  <c:v>11.995543896215889</c:v>
                </c:pt>
                <c:pt idx="1">
                  <c:v>10.932135408310618</c:v>
                </c:pt>
                <c:pt idx="2">
                  <c:v>6.0164294805044483</c:v>
                </c:pt>
                <c:pt idx="3">
                  <c:v>7.9640947288006192</c:v>
                </c:pt>
                <c:pt idx="4">
                  <c:v>2.8000303252381675</c:v>
                </c:pt>
                <c:pt idx="5">
                  <c:v>-0.70798200545736378</c:v>
                </c:pt>
                <c:pt idx="6">
                  <c:v>3.495828278576929</c:v>
                </c:pt>
                <c:pt idx="7">
                  <c:v>-1.9089539028299352</c:v>
                </c:pt>
                <c:pt idx="8">
                  <c:v>-4.140958419704921</c:v>
                </c:pt>
                <c:pt idx="9">
                  <c:v>-1.218612460884827</c:v>
                </c:pt>
                <c:pt idx="10">
                  <c:v>1.0301844030081275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F-491F-AAE4-17E8EBDD4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984576"/>
        <c:axId val="172986368"/>
      </c:barChart>
      <c:catAx>
        <c:axId val="1729845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9863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986368"/>
        <c:scaling>
          <c:orientation val="minMax"/>
          <c:max val="15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9845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82731544784446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Paca_trim!$BT$107:$BT$126</c:f>
              <c:numCache>
                <c:formatCode>#\ ##0.0</c:formatCode>
                <c:ptCount val="20"/>
                <c:pt idx="0">
                  <c:v>0.76396748636691214</c:v>
                </c:pt>
                <c:pt idx="1">
                  <c:v>8.9704643504454609</c:v>
                </c:pt>
                <c:pt idx="2">
                  <c:v>-4.7133787804249483</c:v>
                </c:pt>
                <c:pt idx="3">
                  <c:v>-4.6170866625691591</c:v>
                </c:pt>
                <c:pt idx="4">
                  <c:v>-1.32226718560714</c:v>
                </c:pt>
                <c:pt idx="5">
                  <c:v>0.79537143454184722</c:v>
                </c:pt>
                <c:pt idx="6">
                  <c:v>-1.4343651606048446</c:v>
                </c:pt>
                <c:pt idx="7">
                  <c:v>-2.2742211121335565</c:v>
                </c:pt>
                <c:pt idx="8">
                  <c:v>-9.4161958568816928E-3</c:v>
                </c:pt>
                <c:pt idx="9">
                  <c:v>1.0735474150108226</c:v>
                </c:pt>
                <c:pt idx="10">
                  <c:v>1.7928684564294306</c:v>
                </c:pt>
                <c:pt idx="11">
                  <c:v>1.3219487957321086</c:v>
                </c:pt>
                <c:pt idx="12">
                  <c:v>1.0194995418704611</c:v>
                </c:pt>
                <c:pt idx="13">
                  <c:v>-0.37941210286284166</c:v>
                </c:pt>
                <c:pt idx="14">
                  <c:v>0.22056371983278922</c:v>
                </c:pt>
                <c:pt idx="15">
                  <c:v>0.65127824551525215</c:v>
                </c:pt>
                <c:pt idx="16">
                  <c:v>-0.84410714058706926</c:v>
                </c:pt>
                <c:pt idx="17">
                  <c:v>-0.82052334004281136</c:v>
                </c:pt>
                <c:pt idx="18">
                  <c:v>0.35677813829031457</c:v>
                </c:pt>
                <c:pt idx="19">
                  <c:v>2.5903265279835219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F-45D7-9823-B4CEC5E642D6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Paca_trim!$BU$107:$BU$126</c:f>
              <c:numCache>
                <c:formatCode>#\ ##0.0</c:formatCode>
                <c:ptCount val="20"/>
                <c:pt idx="0">
                  <c:v>-1.603468242420647</c:v>
                </c:pt>
                <c:pt idx="1">
                  <c:v>5.9902827654887192</c:v>
                </c:pt>
                <c:pt idx="2">
                  <c:v>2.3418370252263676</c:v>
                </c:pt>
                <c:pt idx="3">
                  <c:v>1.2115900902780696</c:v>
                </c:pt>
                <c:pt idx="4">
                  <c:v>2.0093457943925142</c:v>
                </c:pt>
                <c:pt idx="5">
                  <c:v>-0.61302578750235259</c:v>
                </c:pt>
                <c:pt idx="6">
                  <c:v>-4.0993940379844602</c:v>
                </c:pt>
                <c:pt idx="7">
                  <c:v>-4.4583916429894117</c:v>
                </c:pt>
                <c:pt idx="8">
                  <c:v>-5.5304857299264709</c:v>
                </c:pt>
                <c:pt idx="9">
                  <c:v>-4.3930400463579318</c:v>
                </c:pt>
                <c:pt idx="10">
                  <c:v>-2.4620777774137514</c:v>
                </c:pt>
                <c:pt idx="11">
                  <c:v>-2.9877567472246902</c:v>
                </c:pt>
                <c:pt idx="12">
                  <c:v>-2.0306765459455756</c:v>
                </c:pt>
                <c:pt idx="13">
                  <c:v>-1.0408015408810534</c:v>
                </c:pt>
                <c:pt idx="14">
                  <c:v>-0.26963322738474682</c:v>
                </c:pt>
                <c:pt idx="15">
                  <c:v>1.4431254588100462</c:v>
                </c:pt>
                <c:pt idx="16">
                  <c:v>0.44125174294438185</c:v>
                </c:pt>
                <c:pt idx="17">
                  <c:v>-1.2423779148435066</c:v>
                </c:pt>
                <c:pt idx="18">
                  <c:v>0.16548042704627175</c:v>
                </c:pt>
                <c:pt idx="19">
                  <c:v>1.7284564688327064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CF-45D7-9823-B4CEC5E64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50144"/>
        <c:axId val="153351680"/>
      </c:barChart>
      <c:catAx>
        <c:axId val="153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35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3516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3501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(données)'!$AS$3:$AS$13</c:f>
              <c:numCache>
                <c:formatCode>0.0</c:formatCode>
                <c:ptCount val="11"/>
                <c:pt idx="0">
                  <c:v>3.7932575996634244</c:v>
                </c:pt>
                <c:pt idx="1">
                  <c:v>1.7443407101506159</c:v>
                </c:pt>
                <c:pt idx="2">
                  <c:v>4.1497547249682576</c:v>
                </c:pt>
                <c:pt idx="3">
                  <c:v>0.96472247791419274</c:v>
                </c:pt>
                <c:pt idx="4">
                  <c:v>-3.7036159984844552</c:v>
                </c:pt>
                <c:pt idx="5">
                  <c:v>-4.3993606295339882</c:v>
                </c:pt>
                <c:pt idx="6">
                  <c:v>-0.20321020681141055</c:v>
                </c:pt>
                <c:pt idx="7">
                  <c:v>-4.1936232182900657</c:v>
                </c:pt>
                <c:pt idx="8">
                  <c:v>4.2359429647565117</c:v>
                </c:pt>
                <c:pt idx="9">
                  <c:v>1.5150537495644656</c:v>
                </c:pt>
                <c:pt idx="10">
                  <c:v>1.2496345168630851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8-4E8D-9BB7-B3D562216E05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(données)'!$AZ$3:$AZ$13</c:f>
              <c:numCache>
                <c:formatCode>0.0</c:formatCode>
                <c:ptCount val="11"/>
                <c:pt idx="0">
                  <c:v>9.7521705457954688</c:v>
                </c:pt>
                <c:pt idx="1">
                  <c:v>11.877216764776888</c:v>
                </c:pt>
                <c:pt idx="2">
                  <c:v>-0.40997892011220838</c:v>
                </c:pt>
                <c:pt idx="3">
                  <c:v>8.6183333333333287</c:v>
                </c:pt>
                <c:pt idx="4">
                  <c:v>5.6313390925411655</c:v>
                </c:pt>
                <c:pt idx="5">
                  <c:v>-2.1600499702212339</c:v>
                </c:pt>
                <c:pt idx="6">
                  <c:v>8.026249369005555</c:v>
                </c:pt>
                <c:pt idx="7">
                  <c:v>-7.1069268829026981</c:v>
                </c:pt>
                <c:pt idx="8">
                  <c:v>-14.536389057390997</c:v>
                </c:pt>
                <c:pt idx="9">
                  <c:v>-1.9164185305726722</c:v>
                </c:pt>
                <c:pt idx="10">
                  <c:v>1.0748892458125159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8-4E8D-9BB7-B3D562216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16192"/>
        <c:axId val="173017728"/>
      </c:barChart>
      <c:catAx>
        <c:axId val="1730161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017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017728"/>
        <c:scaling>
          <c:orientation val="minMax"/>
          <c:max val="15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01619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</a:t>
          </a:r>
          <a:r>
            <a:rPr lang="fr-FR" sz="1000" i="1">
              <a:effectLst/>
              <a:latin typeface="+mn-lt"/>
              <a:ea typeface="+mn-ea"/>
              <a:cs typeface="+mn-cs"/>
            </a:rPr>
            <a:t>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annuelle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sexe, en Provence-Alpes-Côte d'Azur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0.9672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: 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1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en Provence-Alpes-Côte d'Azur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8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0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3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81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6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44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15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47272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74077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4e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391A15A-785F-FBD8-671C-D1CF6F27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880582"/>
            <a:ext cx="9144000" cy="35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327511"/>
            <a:ext cx="879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dans toutes les zones d’emploi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DE91ED-B1DA-3E06-9983-AAF3E14137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456" t="17525" r="5978" b="14714"/>
          <a:stretch/>
        </p:blipFill>
        <p:spPr>
          <a:xfrm>
            <a:off x="2055871" y="1019572"/>
            <a:ext cx="5163395" cy="56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030" y="32114"/>
            <a:ext cx="8985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Fin 2024, la demande d’emploi repart à la hausse en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rythme trimestriel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02CAE63-D4C1-5006-022A-A4D3FFD3A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13346"/>
              </p:ext>
            </p:extLst>
          </p:nvPr>
        </p:nvGraphicFramePr>
        <p:xfrm>
          <a:off x="819150" y="1039813"/>
          <a:ext cx="7505700" cy="477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17">
            <a:extLst>
              <a:ext uri="{FF2B5EF4-FFF2-40B4-BE49-F238E27FC236}">
                <a16:creationId xmlns:a16="http://schemas.microsoft.com/office/drawing/2014/main" id="{3A737E68-02B4-415E-BD29-5911FAC58427}"/>
              </a:ext>
            </a:extLst>
          </p:cNvPr>
          <p:cNvSpPr txBox="1"/>
          <p:nvPr/>
        </p:nvSpPr>
        <p:spPr>
          <a:xfrm>
            <a:off x="1874767" y="1934475"/>
            <a:ext cx="2689411" cy="78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0000"/>
                </a:solidFill>
              </a:rPr>
              <a:t>456 400 demandeurs d’emploi catégories A,B,C en moyenne </a:t>
            </a:r>
          </a:p>
          <a:p>
            <a:pPr algn="ctr"/>
            <a:r>
              <a:rPr lang="fr-FR" sz="1400" b="1">
                <a:solidFill>
                  <a:srgbClr val="FF0000"/>
                </a:solidFill>
              </a:rPr>
              <a:t>au T4 2024</a:t>
            </a:r>
          </a:p>
          <a:p>
            <a:pPr algn="ctr"/>
            <a:endParaRPr lang="fr-FR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030" y="33701"/>
            <a:ext cx="8985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Après s’être stabilisée en 2023, la demande d’emploi s’élève pour la première fois depuis 2020 en rythme annuel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81549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275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88880"/>
            <a:ext cx="89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et les femmes sont concernés de la même façon par le rebond trimestriel…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BC69940-30BA-4533-92F1-000C01E3CE2C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5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489475"/>
            <a:ext cx="892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annuel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900-000016000000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09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274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sont les plus touchés par l’augmentation trimestrielle…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911EB7E-686C-41B0-AF0F-053B1D539283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02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7521" y="404500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annuelle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517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1892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Si les inscrits depuis moins d’un an sont davantage concernés par l’accroissement trimestriel…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6344AE3-5316-4BD4-B3D3-A7032DD79643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32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1892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l’élévation annuelle concerne les deux tranches d’ancienneté de la même façon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20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256" y="-59746"/>
            <a:ext cx="9078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Bénéficiaires de prestations sociales : sur un an, la baisse du RSA ralentit, prime d’activité et ASS sont en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A5CC8F-DB56-7857-8343-1B014DA35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14" y="1302379"/>
            <a:ext cx="6082148" cy="44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519601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Coup d’arrêt de l’emploi salarié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82545" y="1999404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T4 2024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T3 2024)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10586" y="3146353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-0,3 % (après +0,3 %)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68282" y="3556723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-0,3 % (après +0,1 %)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FD6D54-8DE5-5891-81FC-8C9CCA0B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586" t="25712" r="12323" b="30112"/>
          <a:stretch/>
        </p:blipFill>
        <p:spPr>
          <a:xfrm>
            <a:off x="563966" y="1383301"/>
            <a:ext cx="5846620" cy="49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496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RSA, ASS et PA : le recul annuel s’interrompt dans les Bouches-du-Rhône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C1B99-5B82-4CA4-5F3B-9C1DE94A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572"/>
            <a:ext cx="9144000" cy="31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9405" y="0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Hausse des créations d’entreprises, portées par les micro-entreprises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27C13E-C8A5-F0A6-C8D5-99C829D82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85" y="1263342"/>
            <a:ext cx="61817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0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86198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047413-27D5-1E1C-9A92-8864781A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5" y="1544417"/>
            <a:ext cx="7583150" cy="40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89608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hausse chaque trimestre depuis 2020, l’emploi hors intérim se replie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- 4 000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- 1 600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2024, </a:t>
            </a:r>
          </a:p>
          <a:p>
            <a:pPr algn="ctr"/>
            <a:r>
              <a:rPr lang="fr-FR" sz="1600" b="1" dirty="0"/>
              <a:t>- 5600 emplois :</a:t>
            </a:r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657024" y="5756584"/>
            <a:ext cx="5768619" cy="5965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D997BF-F063-CAB2-EDDB-25A2DF92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484" t="35410" r="11819" b="26129"/>
          <a:stretch/>
        </p:blipFill>
        <p:spPr>
          <a:xfrm>
            <a:off x="587229" y="1094238"/>
            <a:ext cx="6408254" cy="46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3" y="403372"/>
            <a:ext cx="89303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L’ensemble des secteurs d’activité à la peine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69090" y="2179305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T4 2024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66867" y="2653433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-0,1 % (après +0,3 %)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56742" y="3749634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-0,4 % (après +0,3 %)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66867" y="3198224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-0,7 % (après -0,2 %)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56742" y="3454811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-0,1 % (après +0,6 %)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BA6A355-ED60-77FF-EAD6-95F536D4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697" t="29664" r="12823" b="34961"/>
          <a:stretch/>
        </p:blipFill>
        <p:spPr>
          <a:xfrm>
            <a:off x="537079" y="1422399"/>
            <a:ext cx="5929788" cy="42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378241"/>
            <a:ext cx="873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nouvelle contraction dans la construction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13FE19-34CC-69E8-D353-3624B3D39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28" t="67389" r="6116" b="19321"/>
          <a:stretch/>
        </p:blipFill>
        <p:spPr>
          <a:xfrm>
            <a:off x="1392382" y="5359034"/>
            <a:ext cx="5834797" cy="10521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13347F-1BCF-E7EE-6AC4-51DFBC62DB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394" t="42592" r="12323" b="31729"/>
          <a:stretch/>
        </p:blipFill>
        <p:spPr>
          <a:xfrm>
            <a:off x="1071136" y="1625599"/>
            <a:ext cx="7001728" cy="35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467599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croissance de l’apprentissage toujours modérée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D443CC-B0AB-E649-B4B9-DB9623F19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58" y="1622643"/>
            <a:ext cx="7218247" cy="43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503800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Recul des embauches en contrat long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87866A-0458-1FED-2B73-43B2E57A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34" y="1511732"/>
            <a:ext cx="5941731" cy="46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388" y="-4459"/>
            <a:ext cx="9047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baisse sur un trimestre comme sur un an, le taux de chômage est au plus bas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89998" y="3341674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-0,4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89998" y="378521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-0,2 point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00319" y="2386816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2023 :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0C5D1E-6954-1D2A-C310-08F25C66A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93" y="1412000"/>
            <a:ext cx="6251650" cy="44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420" y="367246"/>
            <a:ext cx="889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Baisse annuelle dans tous les départements de la région… 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2024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CxnSpPr/>
            <p:nvPr/>
          </p:nvCxnSpPr>
          <p:spPr>
            <a:xfrm flipV="1">
              <a:off x="1859668" y="352841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7614</TotalTime>
  <Words>1152</Words>
  <Application>Microsoft Office PowerPoint</Application>
  <PresentationFormat>Affichage à l'écran (4:3)</PresentationFormat>
  <Paragraphs>212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816</cp:revision>
  <cp:lastPrinted>2018-10-09T12:30:48Z</cp:lastPrinted>
  <dcterms:created xsi:type="dcterms:W3CDTF">2018-05-30T13:27:07Z</dcterms:created>
  <dcterms:modified xsi:type="dcterms:W3CDTF">2025-04-18T06:50:56Z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